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91657" autoAdjust="0"/>
  </p:normalViewPr>
  <p:slideViewPr>
    <p:cSldViewPr>
      <p:cViewPr varScale="1">
        <p:scale>
          <a:sx n="80" d="100"/>
          <a:sy n="80" d="100"/>
        </p:scale>
        <p:origin x="101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CF395C-A62A-421B-AF7B-0287AF22CB61}" type="doc">
      <dgm:prSet loTypeId="urn:microsoft.com/office/officeart/2005/8/layout/orgChart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A528EAC5-7B0B-426C-B4D9-56BAB76FAC34}">
      <dgm:prSet phldrT="[Text]"/>
      <dgm:spPr/>
      <dgm:t>
        <a:bodyPr/>
        <a:lstStyle/>
        <a:p>
          <a:r>
            <a:rPr lang="en-GB" b="0" dirty="0" smtClean="0"/>
            <a:t>DIRECTOR OF RESOURCES</a:t>
          </a:r>
          <a:r>
            <a:rPr lang="en-GB" b="1" dirty="0" smtClean="0"/>
            <a:t/>
          </a:r>
          <a:br>
            <a:rPr lang="en-GB" b="1" dirty="0" smtClean="0"/>
          </a:br>
          <a:r>
            <a:rPr lang="en-GB" dirty="0" smtClean="0"/>
            <a:t>(Section 151 Officer)</a:t>
          </a:r>
          <a:endParaRPr lang="en-GB" dirty="0"/>
        </a:p>
      </dgm:t>
    </dgm:pt>
    <dgm:pt modelId="{7877CC51-FD45-4BDC-813C-386EB94C9ED4}" type="parTrans" cxnId="{EC644D94-F887-4E0D-A1C6-B27586515589}">
      <dgm:prSet/>
      <dgm:spPr/>
      <dgm:t>
        <a:bodyPr/>
        <a:lstStyle/>
        <a:p>
          <a:endParaRPr lang="en-GB"/>
        </a:p>
      </dgm:t>
    </dgm:pt>
    <dgm:pt modelId="{03E18E30-570E-41F4-A2CB-4DCA89768C25}" type="sibTrans" cxnId="{EC644D94-F887-4E0D-A1C6-B27586515589}">
      <dgm:prSet/>
      <dgm:spPr/>
      <dgm:t>
        <a:bodyPr/>
        <a:lstStyle/>
        <a:p>
          <a:endParaRPr lang="en-GB"/>
        </a:p>
      </dgm:t>
    </dgm:pt>
    <dgm:pt modelId="{F586FE14-C56C-4781-9E56-6DEC87492D85}">
      <dgm:prSet phldrT="[Text]"/>
      <dgm:spPr/>
      <dgm:t>
        <a:bodyPr/>
        <a:lstStyle/>
        <a:p>
          <a:r>
            <a:rPr lang="en-GB" dirty="0" smtClean="0"/>
            <a:t>HR</a:t>
          </a:r>
          <a:endParaRPr lang="en-GB" dirty="0"/>
        </a:p>
      </dgm:t>
    </dgm:pt>
    <dgm:pt modelId="{0CE56D5B-D7FD-41E2-A1DD-08364D3FC477}" type="parTrans" cxnId="{C2980D3D-9861-4F4E-B241-14BBA246D0F0}">
      <dgm:prSet/>
      <dgm:spPr/>
      <dgm:t>
        <a:bodyPr/>
        <a:lstStyle/>
        <a:p>
          <a:endParaRPr lang="en-GB"/>
        </a:p>
      </dgm:t>
    </dgm:pt>
    <dgm:pt modelId="{61CFC6F7-4218-4C50-AA4D-87CBC472372A}" type="sibTrans" cxnId="{C2980D3D-9861-4F4E-B241-14BBA246D0F0}">
      <dgm:prSet/>
      <dgm:spPr/>
      <dgm:t>
        <a:bodyPr/>
        <a:lstStyle/>
        <a:p>
          <a:endParaRPr lang="en-GB"/>
        </a:p>
      </dgm:t>
    </dgm:pt>
    <dgm:pt modelId="{C5FFC982-E852-4066-B63D-4042CC79806F}">
      <dgm:prSet/>
      <dgm:spPr/>
      <dgm:t>
        <a:bodyPr/>
        <a:lstStyle/>
        <a:p>
          <a:r>
            <a:rPr lang="en-GB" dirty="0" smtClean="0"/>
            <a:t>Accountancy Services</a:t>
          </a:r>
          <a:endParaRPr lang="en-GB" dirty="0"/>
        </a:p>
      </dgm:t>
    </dgm:pt>
    <dgm:pt modelId="{B0138198-AF64-42D5-85AE-BB4F04B1BABE}" type="parTrans" cxnId="{A76CE3D4-4C93-493D-ADE1-1E25EB7DE1A5}">
      <dgm:prSet/>
      <dgm:spPr/>
      <dgm:t>
        <a:bodyPr/>
        <a:lstStyle/>
        <a:p>
          <a:endParaRPr lang="en-GB"/>
        </a:p>
      </dgm:t>
    </dgm:pt>
    <dgm:pt modelId="{72E1157A-F227-4117-A71A-F26C85DDFA30}" type="sibTrans" cxnId="{A76CE3D4-4C93-493D-ADE1-1E25EB7DE1A5}">
      <dgm:prSet/>
      <dgm:spPr/>
      <dgm:t>
        <a:bodyPr/>
        <a:lstStyle/>
        <a:p>
          <a:endParaRPr lang="en-GB"/>
        </a:p>
      </dgm:t>
    </dgm:pt>
    <dgm:pt modelId="{89B63545-FD6F-4E2B-9331-4591C880E272}">
      <dgm:prSet/>
      <dgm:spPr/>
      <dgm:t>
        <a:bodyPr/>
        <a:lstStyle/>
        <a:p>
          <a:r>
            <a:rPr lang="en-GB" dirty="0" smtClean="0"/>
            <a:t>Corporate Support (includes IT)</a:t>
          </a:r>
          <a:endParaRPr lang="en-GB" dirty="0"/>
        </a:p>
      </dgm:t>
    </dgm:pt>
    <dgm:pt modelId="{31FCF606-4BD2-4671-A580-4B8DFDF1C056}" type="parTrans" cxnId="{414F0CBA-EC90-41FD-8C81-E6A7B0F7A1EA}">
      <dgm:prSet/>
      <dgm:spPr/>
      <dgm:t>
        <a:bodyPr/>
        <a:lstStyle/>
        <a:p>
          <a:endParaRPr lang="en-GB"/>
        </a:p>
      </dgm:t>
    </dgm:pt>
    <dgm:pt modelId="{47E7BF8C-96AA-435A-90B9-30B7488CDAC2}" type="sibTrans" cxnId="{414F0CBA-EC90-41FD-8C81-E6A7B0F7A1EA}">
      <dgm:prSet/>
      <dgm:spPr/>
      <dgm:t>
        <a:bodyPr/>
        <a:lstStyle/>
        <a:p>
          <a:endParaRPr lang="en-GB"/>
        </a:p>
      </dgm:t>
    </dgm:pt>
    <dgm:pt modelId="{CCD7C52B-7B06-4387-97FE-5C82ADD2ABDB}">
      <dgm:prSet/>
      <dgm:spPr/>
      <dgm:t>
        <a:bodyPr/>
        <a:lstStyle/>
        <a:p>
          <a:r>
            <a:rPr lang="en-GB" dirty="0" smtClean="0"/>
            <a:t>Revenues &amp; Benefits</a:t>
          </a:r>
          <a:endParaRPr lang="en-GB" dirty="0"/>
        </a:p>
      </dgm:t>
    </dgm:pt>
    <dgm:pt modelId="{84849779-9F30-42D4-8DDF-2874C190492F}" type="parTrans" cxnId="{1ABD86E9-9A46-4CBB-B813-F4E1A9CF9C41}">
      <dgm:prSet/>
      <dgm:spPr/>
      <dgm:t>
        <a:bodyPr/>
        <a:lstStyle/>
        <a:p>
          <a:endParaRPr lang="en-GB"/>
        </a:p>
      </dgm:t>
    </dgm:pt>
    <dgm:pt modelId="{5C31B258-A6F7-44DE-93CE-1BC72F015B45}" type="sibTrans" cxnId="{1ABD86E9-9A46-4CBB-B813-F4E1A9CF9C41}">
      <dgm:prSet/>
      <dgm:spPr/>
      <dgm:t>
        <a:bodyPr/>
        <a:lstStyle/>
        <a:p>
          <a:endParaRPr lang="en-GB"/>
        </a:p>
      </dgm:t>
    </dgm:pt>
    <dgm:pt modelId="{E0567C0E-785E-4DC7-A1F6-0A5AE97A6A18}">
      <dgm:prSet/>
      <dgm:spPr/>
      <dgm:t>
        <a:bodyPr/>
        <a:lstStyle/>
        <a:p>
          <a:r>
            <a:rPr lang="en-GB" dirty="0" smtClean="0"/>
            <a:t>Financial Services</a:t>
          </a:r>
          <a:endParaRPr lang="en-GB" dirty="0"/>
        </a:p>
      </dgm:t>
    </dgm:pt>
    <dgm:pt modelId="{7C5B405D-6998-42F9-80A3-4ECD4E00E3BB}" type="parTrans" cxnId="{C6195076-C66D-4CB7-A0D8-C594B481EC13}">
      <dgm:prSet/>
      <dgm:spPr/>
      <dgm:t>
        <a:bodyPr/>
        <a:lstStyle/>
        <a:p>
          <a:endParaRPr lang="en-GB"/>
        </a:p>
      </dgm:t>
    </dgm:pt>
    <dgm:pt modelId="{8644CBF6-2C30-4FDA-B23C-26BA36F3C2F6}" type="sibTrans" cxnId="{C6195076-C66D-4CB7-A0D8-C594B481EC13}">
      <dgm:prSet/>
      <dgm:spPr/>
      <dgm:t>
        <a:bodyPr/>
        <a:lstStyle/>
        <a:p>
          <a:endParaRPr lang="en-GB"/>
        </a:p>
      </dgm:t>
    </dgm:pt>
    <dgm:pt modelId="{58191C71-1764-452D-8009-18BFA766A7C9}">
      <dgm:prSet/>
      <dgm:spPr/>
      <dgm:t>
        <a:bodyPr/>
        <a:lstStyle/>
        <a:p>
          <a:r>
            <a:rPr lang="en-GB" dirty="0" smtClean="0"/>
            <a:t>Internal Audit</a:t>
          </a:r>
          <a:endParaRPr lang="en-GB" dirty="0"/>
        </a:p>
      </dgm:t>
    </dgm:pt>
    <dgm:pt modelId="{77DB49F0-4FD8-49EF-949E-1ACD9832F42D}" type="parTrans" cxnId="{AE91A03B-99CC-45FF-8833-653868F42B96}">
      <dgm:prSet/>
      <dgm:spPr/>
      <dgm:t>
        <a:bodyPr/>
        <a:lstStyle/>
        <a:p>
          <a:endParaRPr lang="en-GB"/>
        </a:p>
      </dgm:t>
    </dgm:pt>
    <dgm:pt modelId="{85F322A2-DC47-45E9-AB48-F7B5D45EB15C}" type="sibTrans" cxnId="{AE91A03B-99CC-45FF-8833-653868F42B96}">
      <dgm:prSet/>
      <dgm:spPr/>
      <dgm:t>
        <a:bodyPr/>
        <a:lstStyle/>
        <a:p>
          <a:endParaRPr lang="en-GB"/>
        </a:p>
      </dgm:t>
    </dgm:pt>
    <dgm:pt modelId="{376C5A34-FABD-4603-8783-5EB8D76DB3E8}">
      <dgm:prSet phldrT="[Text]"/>
      <dgm:spPr/>
      <dgm:t>
        <a:bodyPr/>
        <a:lstStyle/>
        <a:p>
          <a:r>
            <a:rPr lang="en-GB" b="0" dirty="0" smtClean="0"/>
            <a:t>DIRECTOR OF</a:t>
          </a:r>
          <a:br>
            <a:rPr lang="en-GB" b="0" dirty="0" smtClean="0"/>
          </a:br>
          <a:r>
            <a:rPr lang="en-GB" b="0" dirty="0" smtClean="0"/>
            <a:t>PEOPLE &amp; PLACE</a:t>
          </a:r>
          <a:endParaRPr lang="en-GB" b="0" dirty="0"/>
        </a:p>
      </dgm:t>
    </dgm:pt>
    <dgm:pt modelId="{AE80A094-0858-4791-8397-1EBE582D9860}" type="sibTrans" cxnId="{47C080EE-29E5-4B82-B49F-326B9F816620}">
      <dgm:prSet/>
      <dgm:spPr/>
      <dgm:t>
        <a:bodyPr/>
        <a:lstStyle/>
        <a:p>
          <a:endParaRPr lang="en-GB"/>
        </a:p>
      </dgm:t>
    </dgm:pt>
    <dgm:pt modelId="{FF5D1727-3BF5-4B06-95BC-84374DE57A8A}" type="parTrans" cxnId="{47C080EE-29E5-4B82-B49F-326B9F816620}">
      <dgm:prSet/>
      <dgm:spPr>
        <a:ln>
          <a:noFill/>
        </a:ln>
      </dgm:spPr>
      <dgm:t>
        <a:bodyPr/>
        <a:lstStyle/>
        <a:p>
          <a:endParaRPr lang="en-GB"/>
        </a:p>
      </dgm:t>
    </dgm:pt>
    <dgm:pt modelId="{1748FCCF-8534-44EC-93E4-591D1DAFF5F6}">
      <dgm:prSet phldrT="[Text]"/>
      <dgm:spPr/>
      <dgm:t>
        <a:bodyPr/>
        <a:lstStyle/>
        <a:p>
          <a:r>
            <a:rPr lang="en-GB" b="0" dirty="0" smtClean="0"/>
            <a:t>Head of Legal &amp; Governance </a:t>
          </a:r>
        </a:p>
        <a:p>
          <a:r>
            <a:rPr lang="en-GB" b="0" dirty="0" smtClean="0"/>
            <a:t>Monitoring Officer</a:t>
          </a:r>
          <a:endParaRPr lang="en-GB" b="0" dirty="0"/>
        </a:p>
      </dgm:t>
    </dgm:pt>
    <dgm:pt modelId="{17C8C022-C455-43EB-9602-EFD2E3061A9D}" type="sibTrans" cxnId="{2FF94483-E952-409A-94FF-80FE97F1F34B}">
      <dgm:prSet/>
      <dgm:spPr/>
      <dgm:t>
        <a:bodyPr/>
        <a:lstStyle/>
        <a:p>
          <a:endParaRPr lang="en-GB"/>
        </a:p>
      </dgm:t>
    </dgm:pt>
    <dgm:pt modelId="{83941919-E6A5-4B77-BD6D-C69E77AF03F7}" type="parTrans" cxnId="{2FF94483-E952-409A-94FF-80FE97F1F34B}">
      <dgm:prSet/>
      <dgm:spPr/>
      <dgm:t>
        <a:bodyPr/>
        <a:lstStyle/>
        <a:p>
          <a:endParaRPr lang="en-GB"/>
        </a:p>
      </dgm:t>
    </dgm:pt>
    <dgm:pt modelId="{3366AA42-41A5-4796-8311-59E9B5604670}">
      <dgm:prSet/>
      <dgm:spPr/>
      <dgm:t>
        <a:bodyPr/>
        <a:lstStyle/>
        <a:p>
          <a:r>
            <a:rPr lang="en-GB" dirty="0" smtClean="0"/>
            <a:t>Assistant Director Housing</a:t>
          </a:r>
          <a:endParaRPr lang="en-GB" dirty="0"/>
        </a:p>
      </dgm:t>
    </dgm:pt>
    <dgm:pt modelId="{2A21776D-C43B-4F8F-950B-0C0333BAF735}" type="parTrans" cxnId="{51AE3048-1EAB-4CB0-ABA7-3BCC28E141B9}">
      <dgm:prSet/>
      <dgm:spPr>
        <a:ln>
          <a:noFill/>
        </a:ln>
      </dgm:spPr>
      <dgm:t>
        <a:bodyPr/>
        <a:lstStyle/>
        <a:p>
          <a:endParaRPr lang="en-GB"/>
        </a:p>
      </dgm:t>
    </dgm:pt>
    <dgm:pt modelId="{7FAC5047-336C-48D5-AC04-3B0C7C22230B}" type="sibTrans" cxnId="{51AE3048-1EAB-4CB0-ABA7-3BCC28E141B9}">
      <dgm:prSet/>
      <dgm:spPr/>
      <dgm:t>
        <a:bodyPr/>
        <a:lstStyle/>
        <a:p>
          <a:endParaRPr lang="en-GB"/>
        </a:p>
      </dgm:t>
    </dgm:pt>
    <dgm:pt modelId="{D63066D3-7218-439C-96B5-17115B122687}">
      <dgm:prSet/>
      <dgm:spPr/>
      <dgm:t>
        <a:bodyPr/>
        <a:lstStyle/>
        <a:p>
          <a:r>
            <a:rPr lang="en-GB" dirty="0" smtClean="0"/>
            <a:t>Assistant Director Community Services</a:t>
          </a:r>
          <a:endParaRPr lang="en-GB" dirty="0"/>
        </a:p>
      </dgm:t>
    </dgm:pt>
    <dgm:pt modelId="{B6DF9570-FF79-4719-BADE-7ADF118D48CA}" type="parTrans" cxnId="{D51281AE-318F-4273-B6D3-D76D80C5C6B2}">
      <dgm:prSet/>
      <dgm:spPr/>
      <dgm:t>
        <a:bodyPr/>
        <a:lstStyle/>
        <a:p>
          <a:endParaRPr lang="en-GB"/>
        </a:p>
      </dgm:t>
    </dgm:pt>
    <dgm:pt modelId="{79192378-5FE7-45A7-AFC7-C8AEF6451994}" type="sibTrans" cxnId="{D51281AE-318F-4273-B6D3-D76D80C5C6B2}">
      <dgm:prSet/>
      <dgm:spPr/>
      <dgm:t>
        <a:bodyPr/>
        <a:lstStyle/>
        <a:p>
          <a:endParaRPr lang="en-GB"/>
        </a:p>
      </dgm:t>
    </dgm:pt>
    <dgm:pt modelId="{6D1B419A-ABE1-44CA-AC11-31CC83B7F2F1}">
      <dgm:prSet/>
      <dgm:spPr/>
      <dgm:t>
        <a:bodyPr/>
        <a:lstStyle/>
        <a:p>
          <a:r>
            <a:rPr lang="en-GB" dirty="0" smtClean="0"/>
            <a:t>Development Services</a:t>
          </a:r>
          <a:endParaRPr lang="en-GB" dirty="0"/>
        </a:p>
      </dgm:t>
    </dgm:pt>
    <dgm:pt modelId="{36BB2C9D-7BCA-4EDC-B640-F1E6316B31D9}" type="parTrans" cxnId="{962B82C7-0C77-4C93-80E5-C2BE639225CB}">
      <dgm:prSet/>
      <dgm:spPr>
        <a:ln>
          <a:noFill/>
        </a:ln>
      </dgm:spPr>
      <dgm:t>
        <a:bodyPr/>
        <a:lstStyle/>
        <a:p>
          <a:endParaRPr lang="en-GB"/>
        </a:p>
      </dgm:t>
    </dgm:pt>
    <dgm:pt modelId="{A23FFE56-9B2F-482C-B69D-877D4E4FDABE}" type="sibTrans" cxnId="{962B82C7-0C77-4C93-80E5-C2BE639225CB}">
      <dgm:prSet/>
      <dgm:spPr/>
      <dgm:t>
        <a:bodyPr/>
        <a:lstStyle/>
        <a:p>
          <a:endParaRPr lang="en-GB"/>
        </a:p>
      </dgm:t>
    </dgm:pt>
    <dgm:pt modelId="{C6CCD62C-0B4D-4E39-A6C8-E76C1BF48A1A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dirty="0" smtClean="0"/>
            <a:t>Property Services</a:t>
          </a:r>
        </a:p>
      </dgm:t>
    </dgm:pt>
    <dgm:pt modelId="{E6F5E7F6-7E6A-4D48-8867-AB28759498A7}" type="parTrans" cxnId="{9961876A-2AE2-4D73-8447-072896C1153D}">
      <dgm:prSet/>
      <dgm:spPr/>
      <dgm:t>
        <a:bodyPr/>
        <a:lstStyle/>
        <a:p>
          <a:endParaRPr lang="en-GB"/>
        </a:p>
      </dgm:t>
    </dgm:pt>
    <dgm:pt modelId="{560776FA-B5CD-4570-931E-E30C5757DEAE}" type="sibTrans" cxnId="{9961876A-2AE2-4D73-8447-072896C1153D}">
      <dgm:prSet/>
      <dgm:spPr/>
      <dgm:t>
        <a:bodyPr/>
        <a:lstStyle/>
        <a:p>
          <a:endParaRPr lang="en-GB"/>
        </a:p>
      </dgm:t>
    </dgm:pt>
    <dgm:pt modelId="{0605F2FF-65E3-4607-B275-E0FB9E4CA39A}">
      <dgm:prSet/>
      <dgm:spPr/>
      <dgm:t>
        <a:bodyPr/>
        <a:lstStyle/>
        <a:p>
          <a:r>
            <a:rPr lang="en-GB" dirty="0" smtClean="0"/>
            <a:t>Public Protection</a:t>
          </a:r>
          <a:endParaRPr lang="en-GB" dirty="0"/>
        </a:p>
      </dgm:t>
    </dgm:pt>
    <dgm:pt modelId="{FEEE3B57-B0AC-4C0C-9347-695836337FF9}" type="parTrans" cxnId="{096614F7-C7FE-4D9F-9C17-8F6FAEFDE6B8}">
      <dgm:prSet/>
      <dgm:spPr/>
      <dgm:t>
        <a:bodyPr/>
        <a:lstStyle/>
        <a:p>
          <a:endParaRPr lang="en-GB"/>
        </a:p>
      </dgm:t>
    </dgm:pt>
    <dgm:pt modelId="{D6846B7B-F163-432E-94D8-9D3516A77D0C}" type="sibTrans" cxnId="{096614F7-C7FE-4D9F-9C17-8F6FAEFDE6B8}">
      <dgm:prSet/>
      <dgm:spPr/>
      <dgm:t>
        <a:bodyPr/>
        <a:lstStyle/>
        <a:p>
          <a:endParaRPr lang="en-GB"/>
        </a:p>
      </dgm:t>
    </dgm:pt>
    <dgm:pt modelId="{9B472BBA-B427-42AD-B887-EBA6A840E376}">
      <dgm:prSet/>
      <dgm:spPr/>
      <dgm:t>
        <a:bodyPr/>
        <a:lstStyle/>
        <a:p>
          <a:r>
            <a:rPr lang="en-GB" dirty="0" smtClean="0"/>
            <a:t>Policy &amp; Engagement Officer</a:t>
          </a:r>
          <a:endParaRPr lang="en-GB" dirty="0"/>
        </a:p>
      </dgm:t>
    </dgm:pt>
    <dgm:pt modelId="{2FB8E433-B683-4D35-9A28-4DDD3C3A912E}" type="parTrans" cxnId="{D5F5F2C6-780E-4E26-BA7A-32712A23A33F}">
      <dgm:prSet/>
      <dgm:spPr/>
      <dgm:t>
        <a:bodyPr/>
        <a:lstStyle/>
        <a:p>
          <a:endParaRPr lang="en-GB"/>
        </a:p>
      </dgm:t>
    </dgm:pt>
    <dgm:pt modelId="{0287A901-0581-4FEF-8C32-C6D0C9D98517}" type="sibTrans" cxnId="{D5F5F2C6-780E-4E26-BA7A-32712A23A33F}">
      <dgm:prSet/>
      <dgm:spPr/>
      <dgm:t>
        <a:bodyPr/>
        <a:lstStyle/>
        <a:p>
          <a:endParaRPr lang="en-GB"/>
        </a:p>
      </dgm:t>
    </dgm:pt>
    <dgm:pt modelId="{432CE8B9-92DE-4486-B153-8F2353124745}">
      <dgm:prSet/>
      <dgm:spPr/>
      <dgm:t>
        <a:bodyPr/>
        <a:lstStyle/>
        <a:p>
          <a:r>
            <a:rPr lang="en-GB" dirty="0" smtClean="0"/>
            <a:t>Communications Officer</a:t>
          </a:r>
          <a:endParaRPr lang="en-GB" dirty="0"/>
        </a:p>
      </dgm:t>
    </dgm:pt>
    <dgm:pt modelId="{A5BDF233-35B2-425A-961B-265C9578E2FB}" type="parTrans" cxnId="{8506605F-DA96-4DB2-9130-E33A3713676F}">
      <dgm:prSet/>
      <dgm:spPr/>
      <dgm:t>
        <a:bodyPr/>
        <a:lstStyle/>
        <a:p>
          <a:endParaRPr lang="en-GB"/>
        </a:p>
      </dgm:t>
    </dgm:pt>
    <dgm:pt modelId="{FD77542D-703C-44E8-9BE4-3E5A6F7E0271}" type="sibTrans" cxnId="{8506605F-DA96-4DB2-9130-E33A3713676F}">
      <dgm:prSet/>
      <dgm:spPr/>
      <dgm:t>
        <a:bodyPr/>
        <a:lstStyle/>
        <a:p>
          <a:endParaRPr lang="en-GB"/>
        </a:p>
      </dgm:t>
    </dgm:pt>
    <dgm:pt modelId="{C49057E7-5479-4738-B3A0-6DD0522DB598}">
      <dgm:prSet/>
      <dgm:spPr/>
      <dgm:t>
        <a:bodyPr/>
        <a:lstStyle/>
        <a:p>
          <a:r>
            <a:rPr lang="en-GB" dirty="0" smtClean="0"/>
            <a:t>Contracting &amp; Procurement Manager</a:t>
          </a:r>
          <a:endParaRPr lang="en-GB" dirty="0"/>
        </a:p>
      </dgm:t>
    </dgm:pt>
    <dgm:pt modelId="{8E21DB04-F525-4EEC-8D2E-D32030CC86C1}" type="parTrans" cxnId="{69D4E1C4-34C1-440C-8B45-3704E038591A}">
      <dgm:prSet/>
      <dgm:spPr/>
      <dgm:t>
        <a:bodyPr/>
        <a:lstStyle/>
        <a:p>
          <a:endParaRPr lang="en-GB"/>
        </a:p>
      </dgm:t>
    </dgm:pt>
    <dgm:pt modelId="{0E00B890-398C-4763-99D8-DE8869658C64}" type="sibTrans" cxnId="{69D4E1C4-34C1-440C-8B45-3704E038591A}">
      <dgm:prSet/>
      <dgm:spPr/>
      <dgm:t>
        <a:bodyPr/>
        <a:lstStyle/>
        <a:p>
          <a:endParaRPr lang="en-GB"/>
        </a:p>
      </dgm:t>
    </dgm:pt>
    <dgm:pt modelId="{A603FFFC-0D36-4291-A593-593D61E23FA0}">
      <dgm:prSet phldrT="[Text]"/>
      <dgm:spPr/>
      <dgm:t>
        <a:bodyPr/>
        <a:lstStyle/>
        <a:p>
          <a:r>
            <a:rPr lang="en-GB" b="0" dirty="0" smtClean="0"/>
            <a:t>Democratic Services Manager</a:t>
          </a:r>
        </a:p>
      </dgm:t>
    </dgm:pt>
    <dgm:pt modelId="{48A8C9E2-928D-4B30-8513-611D5D1318B8}" type="parTrans" cxnId="{8A33A918-28D7-4DA4-B189-6701BF265D30}">
      <dgm:prSet/>
      <dgm:spPr/>
      <dgm:t>
        <a:bodyPr/>
        <a:lstStyle/>
        <a:p>
          <a:endParaRPr lang="en-GB"/>
        </a:p>
      </dgm:t>
    </dgm:pt>
    <dgm:pt modelId="{76A09A00-1CC1-4BD2-B3B4-ACABA43CD7A4}" type="sibTrans" cxnId="{8A33A918-28D7-4DA4-B189-6701BF265D30}">
      <dgm:prSet/>
      <dgm:spPr/>
      <dgm:t>
        <a:bodyPr/>
        <a:lstStyle/>
        <a:p>
          <a:endParaRPr lang="en-GB"/>
        </a:p>
      </dgm:t>
    </dgm:pt>
    <dgm:pt modelId="{36527D41-5491-4D87-A0D3-3E20E5BE0EF9}">
      <dgm:prSet phldrT="[Text]"/>
      <dgm:spPr/>
      <dgm:t>
        <a:bodyPr/>
        <a:lstStyle/>
        <a:p>
          <a:r>
            <a:rPr lang="en-GB" b="1" dirty="0" smtClean="0"/>
            <a:t>CHIEF EXECUTIVE</a:t>
          </a:r>
          <a:br>
            <a:rPr lang="en-GB" b="1" dirty="0" smtClean="0"/>
          </a:br>
          <a:r>
            <a:rPr lang="en-GB" dirty="0" smtClean="0"/>
            <a:t>(Head of Paid Services)</a:t>
          </a:r>
          <a:endParaRPr lang="en-GB" dirty="0"/>
        </a:p>
      </dgm:t>
    </dgm:pt>
    <dgm:pt modelId="{EE2C77B9-9247-4A56-B51E-96A7D9AA2241}" type="sibTrans" cxnId="{1394766A-076C-4595-8140-DCA7DD0625E6}">
      <dgm:prSet/>
      <dgm:spPr/>
      <dgm:t>
        <a:bodyPr/>
        <a:lstStyle/>
        <a:p>
          <a:endParaRPr lang="en-GB"/>
        </a:p>
      </dgm:t>
    </dgm:pt>
    <dgm:pt modelId="{D92E5D31-3832-4202-AF13-65D2CEFE4BF3}" type="parTrans" cxnId="{1394766A-076C-4595-8140-DCA7DD0625E6}">
      <dgm:prSet/>
      <dgm:spPr/>
      <dgm:t>
        <a:bodyPr/>
        <a:lstStyle/>
        <a:p>
          <a:endParaRPr lang="en-GB"/>
        </a:p>
      </dgm:t>
    </dgm:pt>
    <dgm:pt modelId="{6B489E07-8A35-4E37-BB55-8E704A44649E}" type="pres">
      <dgm:prSet presAssocID="{25CF395C-A62A-421B-AF7B-0287AF22CB6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6FA8045B-7D9F-4DD2-9F2E-038B9A6C2DB5}" type="pres">
      <dgm:prSet presAssocID="{36527D41-5491-4D87-A0D3-3E20E5BE0EF9}" presName="hierRoot1" presStyleCnt="0">
        <dgm:presLayoutVars>
          <dgm:hierBranch/>
        </dgm:presLayoutVars>
      </dgm:prSet>
      <dgm:spPr/>
      <dgm:t>
        <a:bodyPr/>
        <a:lstStyle/>
        <a:p>
          <a:endParaRPr lang="en-GB"/>
        </a:p>
      </dgm:t>
    </dgm:pt>
    <dgm:pt modelId="{C23F6388-49A2-459B-B944-354A0284C9BB}" type="pres">
      <dgm:prSet presAssocID="{36527D41-5491-4D87-A0D3-3E20E5BE0EF9}" presName="rootComposite1" presStyleCnt="0"/>
      <dgm:spPr/>
      <dgm:t>
        <a:bodyPr/>
        <a:lstStyle/>
        <a:p>
          <a:endParaRPr lang="en-GB"/>
        </a:p>
      </dgm:t>
    </dgm:pt>
    <dgm:pt modelId="{3067322E-42AE-4046-8EF4-A1D62AC79575}" type="pres">
      <dgm:prSet presAssocID="{36527D41-5491-4D87-A0D3-3E20E5BE0EF9}" presName="rootText1" presStyleLbl="node0" presStyleIdx="0" presStyleCnt="4" custScaleX="99107" custScaleY="289808" custLinFactX="-47020" custLinFactY="-75814" custLinFactNeighborX="-100000" custLinFactNeighborY="-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7E9E342-9B74-4F5D-AEC7-332EE13758C4}" type="pres">
      <dgm:prSet presAssocID="{36527D41-5491-4D87-A0D3-3E20E5BE0EF9}" presName="rootConnector1" presStyleLbl="node1" presStyleIdx="0" presStyleCnt="0"/>
      <dgm:spPr/>
      <dgm:t>
        <a:bodyPr/>
        <a:lstStyle/>
        <a:p>
          <a:endParaRPr lang="en-GB"/>
        </a:p>
      </dgm:t>
    </dgm:pt>
    <dgm:pt modelId="{AC0AF200-F6D6-4E29-A89F-DCBE0372F80A}" type="pres">
      <dgm:prSet presAssocID="{36527D41-5491-4D87-A0D3-3E20E5BE0EF9}" presName="hierChild2" presStyleCnt="0"/>
      <dgm:spPr/>
      <dgm:t>
        <a:bodyPr/>
        <a:lstStyle/>
        <a:p>
          <a:endParaRPr lang="en-GB"/>
        </a:p>
      </dgm:t>
    </dgm:pt>
    <dgm:pt modelId="{E1D10F5F-5838-4812-80B4-809711274F22}" type="pres">
      <dgm:prSet presAssocID="{7877CC51-FD45-4BDC-813C-386EB94C9ED4}" presName="Name35" presStyleLbl="parChTrans1D2" presStyleIdx="0" presStyleCnt="4"/>
      <dgm:spPr/>
      <dgm:t>
        <a:bodyPr/>
        <a:lstStyle/>
        <a:p>
          <a:endParaRPr lang="en-GB"/>
        </a:p>
      </dgm:t>
    </dgm:pt>
    <dgm:pt modelId="{1D6F7292-3CC5-40C9-9E5D-8A37A19D269B}" type="pres">
      <dgm:prSet presAssocID="{A528EAC5-7B0B-426C-B4D9-56BAB76FAC34}" presName="hierRoot2" presStyleCnt="0">
        <dgm:presLayoutVars>
          <dgm:hierBranch/>
        </dgm:presLayoutVars>
      </dgm:prSet>
      <dgm:spPr/>
      <dgm:t>
        <a:bodyPr/>
        <a:lstStyle/>
        <a:p>
          <a:endParaRPr lang="en-GB"/>
        </a:p>
      </dgm:t>
    </dgm:pt>
    <dgm:pt modelId="{4E80CD4E-39E9-4925-81B0-8B6E06643B7B}" type="pres">
      <dgm:prSet presAssocID="{A528EAC5-7B0B-426C-B4D9-56BAB76FAC34}" presName="rootComposite" presStyleCnt="0"/>
      <dgm:spPr/>
      <dgm:t>
        <a:bodyPr/>
        <a:lstStyle/>
        <a:p>
          <a:endParaRPr lang="en-GB"/>
        </a:p>
      </dgm:t>
    </dgm:pt>
    <dgm:pt modelId="{5987E393-BD7D-4E28-877B-C99DC3E1CE6D}" type="pres">
      <dgm:prSet presAssocID="{A528EAC5-7B0B-426C-B4D9-56BAB76FAC34}" presName="rootText" presStyleLbl="node2" presStyleIdx="0" presStyleCnt="4" custScaleX="99107" custScaleY="289808" custLinFactX="64041" custLinFactY="-82543" custLinFactNeighborX="100000" custLinFactNeighborY="-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3E9B114-E44C-42A4-8737-98FF5A681994}" type="pres">
      <dgm:prSet presAssocID="{A528EAC5-7B0B-426C-B4D9-56BAB76FAC34}" presName="rootConnector" presStyleLbl="node2" presStyleIdx="0" presStyleCnt="4"/>
      <dgm:spPr/>
      <dgm:t>
        <a:bodyPr/>
        <a:lstStyle/>
        <a:p>
          <a:endParaRPr lang="en-GB"/>
        </a:p>
      </dgm:t>
    </dgm:pt>
    <dgm:pt modelId="{BB46E306-1085-41EC-BA85-0052B37A4306}" type="pres">
      <dgm:prSet presAssocID="{A528EAC5-7B0B-426C-B4D9-56BAB76FAC34}" presName="hierChild4" presStyleCnt="0"/>
      <dgm:spPr/>
      <dgm:t>
        <a:bodyPr/>
        <a:lstStyle/>
        <a:p>
          <a:endParaRPr lang="en-GB"/>
        </a:p>
      </dgm:t>
    </dgm:pt>
    <dgm:pt modelId="{FBD171EA-CB1C-4315-ABBD-6AB44ACE6290}" type="pres">
      <dgm:prSet presAssocID="{0CE56D5B-D7FD-41E2-A1DD-08364D3FC477}" presName="Name35" presStyleLbl="parChTrans1D3" presStyleIdx="0" presStyleCnt="11"/>
      <dgm:spPr/>
      <dgm:t>
        <a:bodyPr/>
        <a:lstStyle/>
        <a:p>
          <a:endParaRPr lang="en-GB"/>
        </a:p>
      </dgm:t>
    </dgm:pt>
    <dgm:pt modelId="{ACA1DC3B-2BC5-42AD-8C16-C9C0F156342B}" type="pres">
      <dgm:prSet presAssocID="{F586FE14-C56C-4781-9E56-6DEC87492D8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EF918A25-B5D2-4A78-8100-23BFA9083132}" type="pres">
      <dgm:prSet presAssocID="{F586FE14-C56C-4781-9E56-6DEC87492D85}" presName="rootComposite" presStyleCnt="0"/>
      <dgm:spPr/>
      <dgm:t>
        <a:bodyPr/>
        <a:lstStyle/>
        <a:p>
          <a:endParaRPr lang="en-GB"/>
        </a:p>
      </dgm:t>
    </dgm:pt>
    <dgm:pt modelId="{85EBDAC8-F976-454A-ACE6-7656455302E2}" type="pres">
      <dgm:prSet presAssocID="{F586FE14-C56C-4781-9E56-6DEC87492D85}" presName="rootText" presStyleLbl="node3" presStyleIdx="0" presStyleCnt="11" custScaleX="99107" custScaleY="289808" custLinFactY="59028" custLinFactNeighborX="-91" custLinFactNeighborY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8877229-60F8-46EF-9098-8171B791BE5F}" type="pres">
      <dgm:prSet presAssocID="{F586FE14-C56C-4781-9E56-6DEC87492D85}" presName="rootConnector" presStyleLbl="node3" presStyleIdx="0" presStyleCnt="11"/>
      <dgm:spPr/>
      <dgm:t>
        <a:bodyPr/>
        <a:lstStyle/>
        <a:p>
          <a:endParaRPr lang="en-GB"/>
        </a:p>
      </dgm:t>
    </dgm:pt>
    <dgm:pt modelId="{0B68464C-3D79-4E36-BC8B-51C323289982}" type="pres">
      <dgm:prSet presAssocID="{F586FE14-C56C-4781-9E56-6DEC87492D85}" presName="hierChild4" presStyleCnt="0"/>
      <dgm:spPr/>
      <dgm:t>
        <a:bodyPr/>
        <a:lstStyle/>
        <a:p>
          <a:endParaRPr lang="en-GB"/>
        </a:p>
      </dgm:t>
    </dgm:pt>
    <dgm:pt modelId="{B2CF4732-49E3-4452-9A68-7FF6CA5D6F91}" type="pres">
      <dgm:prSet presAssocID="{F586FE14-C56C-4781-9E56-6DEC87492D85}" presName="hierChild5" presStyleCnt="0"/>
      <dgm:spPr/>
      <dgm:t>
        <a:bodyPr/>
        <a:lstStyle/>
        <a:p>
          <a:endParaRPr lang="en-GB"/>
        </a:p>
      </dgm:t>
    </dgm:pt>
    <dgm:pt modelId="{1D05A77F-D303-423B-AD1D-189BF0812AB9}" type="pres">
      <dgm:prSet presAssocID="{B0138198-AF64-42D5-85AE-BB4F04B1BABE}" presName="Name35" presStyleLbl="parChTrans1D3" presStyleIdx="1" presStyleCnt="11"/>
      <dgm:spPr/>
      <dgm:t>
        <a:bodyPr/>
        <a:lstStyle/>
        <a:p>
          <a:endParaRPr lang="en-GB"/>
        </a:p>
      </dgm:t>
    </dgm:pt>
    <dgm:pt modelId="{E7B66142-05CF-428A-A346-BF1B3E895CBF}" type="pres">
      <dgm:prSet presAssocID="{C5FFC982-E852-4066-B63D-4042CC79806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35A5999E-4AA5-4D8C-9C71-16DF0F2BFA45}" type="pres">
      <dgm:prSet presAssocID="{C5FFC982-E852-4066-B63D-4042CC79806F}" presName="rootComposite" presStyleCnt="0"/>
      <dgm:spPr/>
      <dgm:t>
        <a:bodyPr/>
        <a:lstStyle/>
        <a:p>
          <a:endParaRPr lang="en-GB"/>
        </a:p>
      </dgm:t>
    </dgm:pt>
    <dgm:pt modelId="{05DE9390-66EB-41F9-A10D-02DB1AB11005}" type="pres">
      <dgm:prSet presAssocID="{C5FFC982-E852-4066-B63D-4042CC79806F}" presName="rootText" presStyleLbl="node3" presStyleIdx="1" presStyleCnt="11" custScaleX="99107" custScaleY="289808" custLinFactY="59028" custLinFactNeighborX="-4098" custLinFactNeighborY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B64A8C1-172A-44D1-8691-0DABAA9A70E1}" type="pres">
      <dgm:prSet presAssocID="{C5FFC982-E852-4066-B63D-4042CC79806F}" presName="rootConnector" presStyleLbl="node3" presStyleIdx="1" presStyleCnt="11"/>
      <dgm:spPr/>
      <dgm:t>
        <a:bodyPr/>
        <a:lstStyle/>
        <a:p>
          <a:endParaRPr lang="en-GB"/>
        </a:p>
      </dgm:t>
    </dgm:pt>
    <dgm:pt modelId="{39202D2C-F69D-4F56-9EB4-B528FF7DD8A6}" type="pres">
      <dgm:prSet presAssocID="{C5FFC982-E852-4066-B63D-4042CC79806F}" presName="hierChild4" presStyleCnt="0"/>
      <dgm:spPr/>
      <dgm:t>
        <a:bodyPr/>
        <a:lstStyle/>
        <a:p>
          <a:endParaRPr lang="en-GB"/>
        </a:p>
      </dgm:t>
    </dgm:pt>
    <dgm:pt modelId="{B511C364-6285-4887-8923-C2E776C3CC99}" type="pres">
      <dgm:prSet presAssocID="{C5FFC982-E852-4066-B63D-4042CC79806F}" presName="hierChild5" presStyleCnt="0"/>
      <dgm:spPr/>
      <dgm:t>
        <a:bodyPr/>
        <a:lstStyle/>
        <a:p>
          <a:endParaRPr lang="en-GB"/>
        </a:p>
      </dgm:t>
    </dgm:pt>
    <dgm:pt modelId="{3A091231-2CBD-47D1-A72E-625020940D5B}" type="pres">
      <dgm:prSet presAssocID="{31FCF606-4BD2-4671-A580-4B8DFDF1C056}" presName="Name35" presStyleLbl="parChTrans1D3" presStyleIdx="2" presStyleCnt="11"/>
      <dgm:spPr/>
      <dgm:t>
        <a:bodyPr/>
        <a:lstStyle/>
        <a:p>
          <a:endParaRPr lang="en-GB"/>
        </a:p>
      </dgm:t>
    </dgm:pt>
    <dgm:pt modelId="{53BB2257-752D-4963-AB30-5B0E4DF7782A}" type="pres">
      <dgm:prSet presAssocID="{89B63545-FD6F-4E2B-9331-4591C880E27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6AC01D35-CEBE-419D-A037-4DCF3BF447CC}" type="pres">
      <dgm:prSet presAssocID="{89B63545-FD6F-4E2B-9331-4591C880E272}" presName="rootComposite" presStyleCnt="0"/>
      <dgm:spPr/>
      <dgm:t>
        <a:bodyPr/>
        <a:lstStyle/>
        <a:p>
          <a:endParaRPr lang="en-GB"/>
        </a:p>
      </dgm:t>
    </dgm:pt>
    <dgm:pt modelId="{FC517EB3-F15B-4D4D-9C1A-68B9F7D9A22D}" type="pres">
      <dgm:prSet presAssocID="{89B63545-FD6F-4E2B-9331-4591C880E272}" presName="rootText" presStyleLbl="node3" presStyleIdx="2" presStyleCnt="11" custScaleX="99107" custScaleY="289808" custLinFactY="59028" custLinFactNeighborX="-8105" custLinFactNeighborY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62FF968-43FC-40EF-B12B-BB7D5339C5EF}" type="pres">
      <dgm:prSet presAssocID="{89B63545-FD6F-4E2B-9331-4591C880E272}" presName="rootConnector" presStyleLbl="node3" presStyleIdx="2" presStyleCnt="11"/>
      <dgm:spPr/>
      <dgm:t>
        <a:bodyPr/>
        <a:lstStyle/>
        <a:p>
          <a:endParaRPr lang="en-GB"/>
        </a:p>
      </dgm:t>
    </dgm:pt>
    <dgm:pt modelId="{42F818BE-7CF3-40F1-BC84-6F533DC844F0}" type="pres">
      <dgm:prSet presAssocID="{89B63545-FD6F-4E2B-9331-4591C880E272}" presName="hierChild4" presStyleCnt="0"/>
      <dgm:spPr/>
      <dgm:t>
        <a:bodyPr/>
        <a:lstStyle/>
        <a:p>
          <a:endParaRPr lang="en-GB"/>
        </a:p>
      </dgm:t>
    </dgm:pt>
    <dgm:pt modelId="{9E202C65-C3D8-4042-A4BE-BAF18A5A5C3A}" type="pres">
      <dgm:prSet presAssocID="{89B63545-FD6F-4E2B-9331-4591C880E272}" presName="hierChild5" presStyleCnt="0"/>
      <dgm:spPr/>
      <dgm:t>
        <a:bodyPr/>
        <a:lstStyle/>
        <a:p>
          <a:endParaRPr lang="en-GB"/>
        </a:p>
      </dgm:t>
    </dgm:pt>
    <dgm:pt modelId="{D4446C5F-AF24-4CFB-9069-651F58F3B9F0}" type="pres">
      <dgm:prSet presAssocID="{84849779-9F30-42D4-8DDF-2874C190492F}" presName="Name35" presStyleLbl="parChTrans1D3" presStyleIdx="3" presStyleCnt="11"/>
      <dgm:spPr/>
      <dgm:t>
        <a:bodyPr/>
        <a:lstStyle/>
        <a:p>
          <a:endParaRPr lang="en-GB"/>
        </a:p>
      </dgm:t>
    </dgm:pt>
    <dgm:pt modelId="{E8B14836-21AD-4A3B-945F-88D21259BEC9}" type="pres">
      <dgm:prSet presAssocID="{CCD7C52B-7B06-4387-97FE-5C82ADD2ABD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2228EC69-7F41-4682-804D-F8FBBAE2B3D1}" type="pres">
      <dgm:prSet presAssocID="{CCD7C52B-7B06-4387-97FE-5C82ADD2ABDB}" presName="rootComposite" presStyleCnt="0"/>
      <dgm:spPr/>
      <dgm:t>
        <a:bodyPr/>
        <a:lstStyle/>
        <a:p>
          <a:endParaRPr lang="en-GB"/>
        </a:p>
      </dgm:t>
    </dgm:pt>
    <dgm:pt modelId="{54258DA9-CD8B-48EB-A234-604CE35C4123}" type="pres">
      <dgm:prSet presAssocID="{CCD7C52B-7B06-4387-97FE-5C82ADD2ABDB}" presName="rootText" presStyleLbl="node3" presStyleIdx="3" presStyleCnt="11" custScaleX="99107" custScaleY="289808" custLinFactY="59028" custLinFactNeighborX="-12113" custLinFactNeighborY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BF7185F-1573-44F2-AA2A-A8762633A71C}" type="pres">
      <dgm:prSet presAssocID="{CCD7C52B-7B06-4387-97FE-5C82ADD2ABDB}" presName="rootConnector" presStyleLbl="node3" presStyleIdx="3" presStyleCnt="11"/>
      <dgm:spPr/>
      <dgm:t>
        <a:bodyPr/>
        <a:lstStyle/>
        <a:p>
          <a:endParaRPr lang="en-GB"/>
        </a:p>
      </dgm:t>
    </dgm:pt>
    <dgm:pt modelId="{CCC0448C-E937-4028-83AD-2B3D2EDAED40}" type="pres">
      <dgm:prSet presAssocID="{CCD7C52B-7B06-4387-97FE-5C82ADD2ABDB}" presName="hierChild4" presStyleCnt="0"/>
      <dgm:spPr/>
      <dgm:t>
        <a:bodyPr/>
        <a:lstStyle/>
        <a:p>
          <a:endParaRPr lang="en-GB"/>
        </a:p>
      </dgm:t>
    </dgm:pt>
    <dgm:pt modelId="{77E54104-8856-499B-ADFE-4004FDCE3FD5}" type="pres">
      <dgm:prSet presAssocID="{CCD7C52B-7B06-4387-97FE-5C82ADD2ABDB}" presName="hierChild5" presStyleCnt="0"/>
      <dgm:spPr/>
      <dgm:t>
        <a:bodyPr/>
        <a:lstStyle/>
        <a:p>
          <a:endParaRPr lang="en-GB"/>
        </a:p>
      </dgm:t>
    </dgm:pt>
    <dgm:pt modelId="{AEA3423F-F2D5-4AB1-8391-F5D13CD3C5E7}" type="pres">
      <dgm:prSet presAssocID="{7C5B405D-6998-42F9-80A3-4ECD4E00E3BB}" presName="Name35" presStyleLbl="parChTrans1D3" presStyleIdx="4" presStyleCnt="11"/>
      <dgm:spPr/>
      <dgm:t>
        <a:bodyPr/>
        <a:lstStyle/>
        <a:p>
          <a:endParaRPr lang="en-GB"/>
        </a:p>
      </dgm:t>
    </dgm:pt>
    <dgm:pt modelId="{D389B1FC-5407-4136-8039-0F02BE00455E}" type="pres">
      <dgm:prSet presAssocID="{E0567C0E-785E-4DC7-A1F6-0A5AE97A6A1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6FF2E898-B943-40CD-9648-AF2F998C91E9}" type="pres">
      <dgm:prSet presAssocID="{E0567C0E-785E-4DC7-A1F6-0A5AE97A6A18}" presName="rootComposite" presStyleCnt="0"/>
      <dgm:spPr/>
      <dgm:t>
        <a:bodyPr/>
        <a:lstStyle/>
        <a:p>
          <a:endParaRPr lang="en-GB"/>
        </a:p>
      </dgm:t>
    </dgm:pt>
    <dgm:pt modelId="{9ECEEABB-97B5-4C6D-A840-09AE500694F7}" type="pres">
      <dgm:prSet presAssocID="{E0567C0E-785E-4DC7-A1F6-0A5AE97A6A18}" presName="rootText" presStyleLbl="node3" presStyleIdx="4" presStyleCnt="11" custScaleX="99107" custScaleY="289808" custLinFactY="59028" custLinFactNeighborX="-16120" custLinFactNeighborY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A2E15C3-3C4A-4E3D-AAC8-E2F8502E8442}" type="pres">
      <dgm:prSet presAssocID="{E0567C0E-785E-4DC7-A1F6-0A5AE97A6A18}" presName="rootConnector" presStyleLbl="node3" presStyleIdx="4" presStyleCnt="11"/>
      <dgm:spPr/>
      <dgm:t>
        <a:bodyPr/>
        <a:lstStyle/>
        <a:p>
          <a:endParaRPr lang="en-GB"/>
        </a:p>
      </dgm:t>
    </dgm:pt>
    <dgm:pt modelId="{542399C6-DF7B-49E5-9F22-2E7C3B64EEE8}" type="pres">
      <dgm:prSet presAssocID="{E0567C0E-785E-4DC7-A1F6-0A5AE97A6A18}" presName="hierChild4" presStyleCnt="0"/>
      <dgm:spPr/>
      <dgm:t>
        <a:bodyPr/>
        <a:lstStyle/>
        <a:p>
          <a:endParaRPr lang="en-GB"/>
        </a:p>
      </dgm:t>
    </dgm:pt>
    <dgm:pt modelId="{852A87B2-D40D-4054-BA61-1F19DA84A717}" type="pres">
      <dgm:prSet presAssocID="{E0567C0E-785E-4DC7-A1F6-0A5AE97A6A18}" presName="hierChild5" presStyleCnt="0"/>
      <dgm:spPr/>
      <dgm:t>
        <a:bodyPr/>
        <a:lstStyle/>
        <a:p>
          <a:endParaRPr lang="en-GB"/>
        </a:p>
      </dgm:t>
    </dgm:pt>
    <dgm:pt modelId="{07A46E93-A5F5-4EF6-A786-228A82FEE925}" type="pres">
      <dgm:prSet presAssocID="{77DB49F0-4FD8-49EF-949E-1ACD9832F42D}" presName="Name35" presStyleLbl="parChTrans1D3" presStyleIdx="5" presStyleCnt="11"/>
      <dgm:spPr/>
      <dgm:t>
        <a:bodyPr/>
        <a:lstStyle/>
        <a:p>
          <a:endParaRPr lang="en-GB"/>
        </a:p>
      </dgm:t>
    </dgm:pt>
    <dgm:pt modelId="{60F9E785-7BEF-4736-8FB5-EF793DC8F742}" type="pres">
      <dgm:prSet presAssocID="{58191C71-1764-452D-8009-18BFA766A7C9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0175AFCF-75F9-46C1-A2AE-0B85E4C6FE7A}" type="pres">
      <dgm:prSet presAssocID="{58191C71-1764-452D-8009-18BFA766A7C9}" presName="rootComposite" presStyleCnt="0"/>
      <dgm:spPr/>
      <dgm:t>
        <a:bodyPr/>
        <a:lstStyle/>
        <a:p>
          <a:endParaRPr lang="en-GB"/>
        </a:p>
      </dgm:t>
    </dgm:pt>
    <dgm:pt modelId="{CF6D4A75-304A-4A4B-A5A3-A8936B988AC1}" type="pres">
      <dgm:prSet presAssocID="{58191C71-1764-452D-8009-18BFA766A7C9}" presName="rootText" presStyleLbl="node3" presStyleIdx="5" presStyleCnt="11" custScaleX="99107" custScaleY="289808" custLinFactY="59028" custLinFactNeighborX="-20127" custLinFactNeighborY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295313A-3452-4EB6-9470-1FE5C4A2B32E}" type="pres">
      <dgm:prSet presAssocID="{58191C71-1764-452D-8009-18BFA766A7C9}" presName="rootConnector" presStyleLbl="node3" presStyleIdx="5" presStyleCnt="11"/>
      <dgm:spPr/>
      <dgm:t>
        <a:bodyPr/>
        <a:lstStyle/>
        <a:p>
          <a:endParaRPr lang="en-GB"/>
        </a:p>
      </dgm:t>
    </dgm:pt>
    <dgm:pt modelId="{1948A816-8BCC-4CE2-A5EF-00459C81D861}" type="pres">
      <dgm:prSet presAssocID="{58191C71-1764-452D-8009-18BFA766A7C9}" presName="hierChild4" presStyleCnt="0"/>
      <dgm:spPr/>
      <dgm:t>
        <a:bodyPr/>
        <a:lstStyle/>
        <a:p>
          <a:endParaRPr lang="en-GB"/>
        </a:p>
      </dgm:t>
    </dgm:pt>
    <dgm:pt modelId="{78C4C90B-933D-4D06-9136-4B4BA1982025}" type="pres">
      <dgm:prSet presAssocID="{58191C71-1764-452D-8009-18BFA766A7C9}" presName="hierChild5" presStyleCnt="0"/>
      <dgm:spPr/>
      <dgm:t>
        <a:bodyPr/>
        <a:lstStyle/>
        <a:p>
          <a:endParaRPr lang="en-GB"/>
        </a:p>
      </dgm:t>
    </dgm:pt>
    <dgm:pt modelId="{120AEDDB-BCB8-4F70-B97D-FA4B4737AB8B}" type="pres">
      <dgm:prSet presAssocID="{A528EAC5-7B0B-426C-B4D9-56BAB76FAC34}" presName="hierChild5" presStyleCnt="0"/>
      <dgm:spPr/>
      <dgm:t>
        <a:bodyPr/>
        <a:lstStyle/>
        <a:p>
          <a:endParaRPr lang="en-GB"/>
        </a:p>
      </dgm:t>
    </dgm:pt>
    <dgm:pt modelId="{1C506139-2719-4F72-8B2B-0242E159DF25}" type="pres">
      <dgm:prSet presAssocID="{FF5D1727-3BF5-4B06-95BC-84374DE57A8A}" presName="Name35" presStyleLbl="parChTrans1D2" presStyleIdx="1" presStyleCnt="4"/>
      <dgm:spPr/>
      <dgm:t>
        <a:bodyPr/>
        <a:lstStyle/>
        <a:p>
          <a:endParaRPr lang="en-GB"/>
        </a:p>
      </dgm:t>
    </dgm:pt>
    <dgm:pt modelId="{912DF988-0F23-4AD1-A52C-4447A40F9CFC}" type="pres">
      <dgm:prSet presAssocID="{376C5A34-FABD-4603-8783-5EB8D76DB3E8}" presName="hierRoot2" presStyleCnt="0">
        <dgm:presLayoutVars>
          <dgm:hierBranch/>
        </dgm:presLayoutVars>
      </dgm:prSet>
      <dgm:spPr/>
      <dgm:t>
        <a:bodyPr/>
        <a:lstStyle/>
        <a:p>
          <a:endParaRPr lang="en-GB"/>
        </a:p>
      </dgm:t>
    </dgm:pt>
    <dgm:pt modelId="{9C600DF9-38B7-4CC0-B4EE-5B72B9B9968F}" type="pres">
      <dgm:prSet presAssocID="{376C5A34-FABD-4603-8783-5EB8D76DB3E8}" presName="rootComposite" presStyleCnt="0"/>
      <dgm:spPr/>
      <dgm:t>
        <a:bodyPr/>
        <a:lstStyle/>
        <a:p>
          <a:endParaRPr lang="en-GB"/>
        </a:p>
      </dgm:t>
    </dgm:pt>
    <dgm:pt modelId="{16844BDF-1B5E-4F33-A677-6BD353BD8473}" type="pres">
      <dgm:prSet presAssocID="{376C5A34-FABD-4603-8783-5EB8D76DB3E8}" presName="rootText" presStyleLbl="node2" presStyleIdx="1" presStyleCnt="4" custAng="0" custScaleX="99107" custScaleY="289808" custLinFactY="-78975" custLinFactNeighborX="-36795" custLinFactNeighborY="-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EDFB577-2F22-4C34-81FB-11A88B54F2FE}" type="pres">
      <dgm:prSet presAssocID="{376C5A34-FABD-4603-8783-5EB8D76DB3E8}" presName="rootConnector" presStyleLbl="node2" presStyleIdx="1" presStyleCnt="4"/>
      <dgm:spPr/>
      <dgm:t>
        <a:bodyPr/>
        <a:lstStyle/>
        <a:p>
          <a:endParaRPr lang="en-GB"/>
        </a:p>
      </dgm:t>
    </dgm:pt>
    <dgm:pt modelId="{6723323E-6EFB-481F-AE66-B50C90373C5F}" type="pres">
      <dgm:prSet presAssocID="{376C5A34-FABD-4603-8783-5EB8D76DB3E8}" presName="hierChild4" presStyleCnt="0"/>
      <dgm:spPr/>
      <dgm:t>
        <a:bodyPr/>
        <a:lstStyle/>
        <a:p>
          <a:endParaRPr lang="en-GB"/>
        </a:p>
      </dgm:t>
    </dgm:pt>
    <dgm:pt modelId="{B58C3B9D-54BD-4AD8-B405-ADFA35956922}" type="pres">
      <dgm:prSet presAssocID="{2A21776D-C43B-4F8F-950B-0C0333BAF735}" presName="Name35" presStyleLbl="parChTrans1D3" presStyleIdx="6" presStyleCnt="11"/>
      <dgm:spPr/>
      <dgm:t>
        <a:bodyPr/>
        <a:lstStyle/>
        <a:p>
          <a:endParaRPr lang="en-GB"/>
        </a:p>
      </dgm:t>
    </dgm:pt>
    <dgm:pt modelId="{E8C77AFC-81E5-450E-BF90-B4F0A567F2A1}" type="pres">
      <dgm:prSet presAssocID="{3366AA42-41A5-4796-8311-59E9B560467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36CB7A86-FD42-487D-8D8D-ECCC17E37B06}" type="pres">
      <dgm:prSet presAssocID="{3366AA42-41A5-4796-8311-59E9B5604670}" presName="rootComposite" presStyleCnt="0"/>
      <dgm:spPr/>
      <dgm:t>
        <a:bodyPr/>
        <a:lstStyle/>
        <a:p>
          <a:endParaRPr lang="en-GB"/>
        </a:p>
      </dgm:t>
    </dgm:pt>
    <dgm:pt modelId="{F2C19EBE-D03E-44BD-97ED-614725297F4D}" type="pres">
      <dgm:prSet presAssocID="{3366AA42-41A5-4796-8311-59E9B5604670}" presName="rootText" presStyleLbl="node3" presStyleIdx="6" presStyleCnt="11" custScaleX="99107" custScaleY="289808" custLinFactY="59028" custLinFactNeighborX="-24134" custLinFactNeighborY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BA02CA7-F2B2-4537-9DAF-64DC37C0F0C6}" type="pres">
      <dgm:prSet presAssocID="{3366AA42-41A5-4796-8311-59E9B5604670}" presName="rootConnector" presStyleLbl="node3" presStyleIdx="6" presStyleCnt="11"/>
      <dgm:spPr/>
      <dgm:t>
        <a:bodyPr/>
        <a:lstStyle/>
        <a:p>
          <a:endParaRPr lang="en-GB"/>
        </a:p>
      </dgm:t>
    </dgm:pt>
    <dgm:pt modelId="{9CBA4A95-7D4B-46C1-8E65-EE5411ABCA8D}" type="pres">
      <dgm:prSet presAssocID="{3366AA42-41A5-4796-8311-59E9B5604670}" presName="hierChild4" presStyleCnt="0"/>
      <dgm:spPr/>
      <dgm:t>
        <a:bodyPr/>
        <a:lstStyle/>
        <a:p>
          <a:endParaRPr lang="en-GB"/>
        </a:p>
      </dgm:t>
    </dgm:pt>
    <dgm:pt modelId="{F30113D1-59FE-4D61-A69F-095F8C0B6D68}" type="pres">
      <dgm:prSet presAssocID="{3366AA42-41A5-4796-8311-59E9B5604670}" presName="hierChild5" presStyleCnt="0"/>
      <dgm:spPr/>
      <dgm:t>
        <a:bodyPr/>
        <a:lstStyle/>
        <a:p>
          <a:endParaRPr lang="en-GB"/>
        </a:p>
      </dgm:t>
    </dgm:pt>
    <dgm:pt modelId="{FD1F665C-A847-43A3-8B41-8F0FD247BEFA}" type="pres">
      <dgm:prSet presAssocID="{B6DF9570-FF79-4719-BADE-7ADF118D48CA}" presName="Name35" presStyleLbl="parChTrans1D3" presStyleIdx="7" presStyleCnt="11"/>
      <dgm:spPr/>
      <dgm:t>
        <a:bodyPr/>
        <a:lstStyle/>
        <a:p>
          <a:endParaRPr lang="en-GB"/>
        </a:p>
      </dgm:t>
    </dgm:pt>
    <dgm:pt modelId="{8031B60B-80C7-40F9-98B5-06DDD54FF854}" type="pres">
      <dgm:prSet presAssocID="{D63066D3-7218-439C-96B5-17115B12268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8B5643C2-182C-48DE-98BE-1F9C118EB3CD}" type="pres">
      <dgm:prSet presAssocID="{D63066D3-7218-439C-96B5-17115B122687}" presName="rootComposite" presStyleCnt="0"/>
      <dgm:spPr/>
      <dgm:t>
        <a:bodyPr/>
        <a:lstStyle/>
        <a:p>
          <a:endParaRPr lang="en-GB"/>
        </a:p>
      </dgm:t>
    </dgm:pt>
    <dgm:pt modelId="{5CB2CAB5-73B1-4405-B8D1-FECEE5F79B48}" type="pres">
      <dgm:prSet presAssocID="{D63066D3-7218-439C-96B5-17115B122687}" presName="rootText" presStyleLbl="node3" presStyleIdx="7" presStyleCnt="11" custScaleX="98964" custScaleY="289651" custLinFactY="59028" custLinFactNeighborX="-28141" custLinFactNeighborY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9EFDF98-BEDD-4097-984A-3E716B756735}" type="pres">
      <dgm:prSet presAssocID="{D63066D3-7218-439C-96B5-17115B122687}" presName="rootConnector" presStyleLbl="node3" presStyleIdx="7" presStyleCnt="11"/>
      <dgm:spPr/>
      <dgm:t>
        <a:bodyPr/>
        <a:lstStyle/>
        <a:p>
          <a:endParaRPr lang="en-GB"/>
        </a:p>
      </dgm:t>
    </dgm:pt>
    <dgm:pt modelId="{25CA4CCC-55C8-49AF-9F42-B22A5F7A2C3B}" type="pres">
      <dgm:prSet presAssocID="{D63066D3-7218-439C-96B5-17115B122687}" presName="hierChild4" presStyleCnt="0"/>
      <dgm:spPr/>
      <dgm:t>
        <a:bodyPr/>
        <a:lstStyle/>
        <a:p>
          <a:endParaRPr lang="en-GB"/>
        </a:p>
      </dgm:t>
    </dgm:pt>
    <dgm:pt modelId="{C7A1268B-7688-4348-A867-CCF06F854121}" type="pres">
      <dgm:prSet presAssocID="{D63066D3-7218-439C-96B5-17115B122687}" presName="hierChild5" presStyleCnt="0"/>
      <dgm:spPr/>
      <dgm:t>
        <a:bodyPr/>
        <a:lstStyle/>
        <a:p>
          <a:endParaRPr lang="en-GB"/>
        </a:p>
      </dgm:t>
    </dgm:pt>
    <dgm:pt modelId="{9B4FACB8-ED8E-4EA4-9724-65DFAE5B240D}" type="pres">
      <dgm:prSet presAssocID="{36BB2C9D-7BCA-4EDC-B640-F1E6316B31D9}" presName="Name35" presStyleLbl="parChTrans1D3" presStyleIdx="8" presStyleCnt="11"/>
      <dgm:spPr/>
      <dgm:t>
        <a:bodyPr/>
        <a:lstStyle/>
        <a:p>
          <a:endParaRPr lang="en-GB"/>
        </a:p>
      </dgm:t>
    </dgm:pt>
    <dgm:pt modelId="{51CC8C17-AB0E-4CFD-AA05-CA4232A83417}" type="pres">
      <dgm:prSet presAssocID="{6D1B419A-ABE1-44CA-AC11-31CC83B7F2F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88D0FA5A-B125-452D-B2B5-C4624D60A5C7}" type="pres">
      <dgm:prSet presAssocID="{6D1B419A-ABE1-44CA-AC11-31CC83B7F2F1}" presName="rootComposite" presStyleCnt="0"/>
      <dgm:spPr/>
      <dgm:t>
        <a:bodyPr/>
        <a:lstStyle/>
        <a:p>
          <a:endParaRPr lang="en-GB"/>
        </a:p>
      </dgm:t>
    </dgm:pt>
    <dgm:pt modelId="{7AF04D7B-D335-4FFC-B565-D017CCDD159F}" type="pres">
      <dgm:prSet presAssocID="{6D1B419A-ABE1-44CA-AC11-31CC83B7F2F1}" presName="rootText" presStyleLbl="node3" presStyleIdx="8" presStyleCnt="11" custScaleX="99107" custScaleY="289808" custLinFactY="59028" custLinFactNeighborX="-32006" custLinFactNeighborY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619DFB7-D331-41CF-91C5-14EE510FD782}" type="pres">
      <dgm:prSet presAssocID="{6D1B419A-ABE1-44CA-AC11-31CC83B7F2F1}" presName="rootConnector" presStyleLbl="node3" presStyleIdx="8" presStyleCnt="11"/>
      <dgm:spPr/>
      <dgm:t>
        <a:bodyPr/>
        <a:lstStyle/>
        <a:p>
          <a:endParaRPr lang="en-GB"/>
        </a:p>
      </dgm:t>
    </dgm:pt>
    <dgm:pt modelId="{97885268-39BB-4B9C-9D33-F602ABFB09B8}" type="pres">
      <dgm:prSet presAssocID="{6D1B419A-ABE1-44CA-AC11-31CC83B7F2F1}" presName="hierChild4" presStyleCnt="0"/>
      <dgm:spPr/>
      <dgm:t>
        <a:bodyPr/>
        <a:lstStyle/>
        <a:p>
          <a:endParaRPr lang="en-GB"/>
        </a:p>
      </dgm:t>
    </dgm:pt>
    <dgm:pt modelId="{752FE2DB-C9C2-4019-8DBC-0CBAEC1BC795}" type="pres">
      <dgm:prSet presAssocID="{6D1B419A-ABE1-44CA-AC11-31CC83B7F2F1}" presName="hierChild5" presStyleCnt="0"/>
      <dgm:spPr/>
      <dgm:t>
        <a:bodyPr/>
        <a:lstStyle/>
        <a:p>
          <a:endParaRPr lang="en-GB"/>
        </a:p>
      </dgm:t>
    </dgm:pt>
    <dgm:pt modelId="{2FEC18BF-FFD6-46E3-8B92-B749481691E6}" type="pres">
      <dgm:prSet presAssocID="{FEEE3B57-B0AC-4C0C-9347-695836337FF9}" presName="Name35" presStyleLbl="parChTrans1D3" presStyleIdx="9" presStyleCnt="11"/>
      <dgm:spPr/>
      <dgm:t>
        <a:bodyPr/>
        <a:lstStyle/>
        <a:p>
          <a:endParaRPr lang="en-GB"/>
        </a:p>
      </dgm:t>
    </dgm:pt>
    <dgm:pt modelId="{0E11EF38-7489-4938-B17B-0E4317E95A17}" type="pres">
      <dgm:prSet presAssocID="{0605F2FF-65E3-4607-B275-E0FB9E4CA39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E3974BC8-E688-49BA-AAA6-FBF2840AE64D}" type="pres">
      <dgm:prSet presAssocID="{0605F2FF-65E3-4607-B275-E0FB9E4CA39A}" presName="rootComposite" presStyleCnt="0"/>
      <dgm:spPr/>
      <dgm:t>
        <a:bodyPr/>
        <a:lstStyle/>
        <a:p>
          <a:endParaRPr lang="en-GB"/>
        </a:p>
      </dgm:t>
    </dgm:pt>
    <dgm:pt modelId="{702368A5-5BA9-4E3D-A54C-873C10E07F4D}" type="pres">
      <dgm:prSet presAssocID="{0605F2FF-65E3-4607-B275-E0FB9E4CA39A}" presName="rootText" presStyleLbl="node3" presStyleIdx="9" presStyleCnt="11" custScaleX="98891" custScaleY="290160" custLinFactY="59028" custLinFactNeighborX="-36013" custLinFactNeighborY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B98DAEB-7969-4D40-91BD-8DABA4DBD840}" type="pres">
      <dgm:prSet presAssocID="{0605F2FF-65E3-4607-B275-E0FB9E4CA39A}" presName="rootConnector" presStyleLbl="node3" presStyleIdx="9" presStyleCnt="11"/>
      <dgm:spPr/>
      <dgm:t>
        <a:bodyPr/>
        <a:lstStyle/>
        <a:p>
          <a:endParaRPr lang="en-GB"/>
        </a:p>
      </dgm:t>
    </dgm:pt>
    <dgm:pt modelId="{17697251-4943-4F90-8BE4-70C93232D5DD}" type="pres">
      <dgm:prSet presAssocID="{0605F2FF-65E3-4607-B275-E0FB9E4CA39A}" presName="hierChild4" presStyleCnt="0"/>
      <dgm:spPr/>
      <dgm:t>
        <a:bodyPr/>
        <a:lstStyle/>
        <a:p>
          <a:endParaRPr lang="en-GB"/>
        </a:p>
      </dgm:t>
    </dgm:pt>
    <dgm:pt modelId="{E01DFEB8-7388-4F14-B8E7-BF37159065BD}" type="pres">
      <dgm:prSet presAssocID="{0605F2FF-65E3-4607-B275-E0FB9E4CA39A}" presName="hierChild5" presStyleCnt="0"/>
      <dgm:spPr/>
      <dgm:t>
        <a:bodyPr/>
        <a:lstStyle/>
        <a:p>
          <a:endParaRPr lang="en-GB"/>
        </a:p>
      </dgm:t>
    </dgm:pt>
    <dgm:pt modelId="{352DAB02-8861-4216-A9A8-5F2EFBBF3B94}" type="pres">
      <dgm:prSet presAssocID="{E6F5E7F6-7E6A-4D48-8867-AB28759498A7}" presName="Name35" presStyleLbl="parChTrans1D3" presStyleIdx="10" presStyleCnt="11"/>
      <dgm:spPr/>
      <dgm:t>
        <a:bodyPr/>
        <a:lstStyle/>
        <a:p>
          <a:endParaRPr lang="en-GB"/>
        </a:p>
      </dgm:t>
    </dgm:pt>
    <dgm:pt modelId="{8B485162-86B5-4C30-B59A-6D887B0E6B49}" type="pres">
      <dgm:prSet presAssocID="{C6CCD62C-0B4D-4E39-A6C8-E76C1BF48A1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593F547F-3554-4063-B6C4-C746F8C28A34}" type="pres">
      <dgm:prSet presAssocID="{C6CCD62C-0B4D-4E39-A6C8-E76C1BF48A1A}" presName="rootComposite" presStyleCnt="0"/>
      <dgm:spPr/>
      <dgm:t>
        <a:bodyPr/>
        <a:lstStyle/>
        <a:p>
          <a:endParaRPr lang="en-GB"/>
        </a:p>
      </dgm:t>
    </dgm:pt>
    <dgm:pt modelId="{6CCE8F2F-4B51-40A3-BC93-77F1AA60294F}" type="pres">
      <dgm:prSet presAssocID="{C6CCD62C-0B4D-4E39-A6C8-E76C1BF48A1A}" presName="rootText" presStyleLbl="node3" presStyleIdx="10" presStyleCnt="11" custScaleX="98891" custScaleY="290160" custLinFactY="59028" custLinFactNeighborX="-39804" custLinFactNeighborY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DBF93BA-CDD9-420F-82A9-D96C69455809}" type="pres">
      <dgm:prSet presAssocID="{C6CCD62C-0B4D-4E39-A6C8-E76C1BF48A1A}" presName="rootConnector" presStyleLbl="node3" presStyleIdx="10" presStyleCnt="11"/>
      <dgm:spPr/>
      <dgm:t>
        <a:bodyPr/>
        <a:lstStyle/>
        <a:p>
          <a:endParaRPr lang="en-GB"/>
        </a:p>
      </dgm:t>
    </dgm:pt>
    <dgm:pt modelId="{E9A28045-6F3B-4E5D-AC11-B58D173AB1B7}" type="pres">
      <dgm:prSet presAssocID="{C6CCD62C-0B4D-4E39-A6C8-E76C1BF48A1A}" presName="hierChild4" presStyleCnt="0"/>
      <dgm:spPr/>
      <dgm:t>
        <a:bodyPr/>
        <a:lstStyle/>
        <a:p>
          <a:endParaRPr lang="en-GB"/>
        </a:p>
      </dgm:t>
    </dgm:pt>
    <dgm:pt modelId="{6AB3D6BC-9340-4387-B57E-8940FD8C48EC}" type="pres">
      <dgm:prSet presAssocID="{C6CCD62C-0B4D-4E39-A6C8-E76C1BF48A1A}" presName="hierChild5" presStyleCnt="0"/>
      <dgm:spPr/>
      <dgm:t>
        <a:bodyPr/>
        <a:lstStyle/>
        <a:p>
          <a:endParaRPr lang="en-GB"/>
        </a:p>
      </dgm:t>
    </dgm:pt>
    <dgm:pt modelId="{4606E93D-B5D2-4D58-8329-7AD631C353D8}" type="pres">
      <dgm:prSet presAssocID="{376C5A34-FABD-4603-8783-5EB8D76DB3E8}" presName="hierChild5" presStyleCnt="0"/>
      <dgm:spPr/>
      <dgm:t>
        <a:bodyPr/>
        <a:lstStyle/>
        <a:p>
          <a:endParaRPr lang="en-GB"/>
        </a:p>
      </dgm:t>
    </dgm:pt>
    <dgm:pt modelId="{13220E62-7213-42C1-B384-A77D2915EC3E}" type="pres">
      <dgm:prSet presAssocID="{83941919-E6A5-4B77-BD6D-C69E77AF03F7}" presName="Name35" presStyleLbl="parChTrans1D2" presStyleIdx="2" presStyleCnt="4"/>
      <dgm:spPr/>
      <dgm:t>
        <a:bodyPr/>
        <a:lstStyle/>
        <a:p>
          <a:endParaRPr lang="en-GB"/>
        </a:p>
      </dgm:t>
    </dgm:pt>
    <dgm:pt modelId="{617B1241-99DC-4421-8385-42124E248197}" type="pres">
      <dgm:prSet presAssocID="{1748FCCF-8534-44EC-93E4-591D1DAFF5F6}" presName="hierRoot2" presStyleCnt="0">
        <dgm:presLayoutVars>
          <dgm:hierBranch/>
        </dgm:presLayoutVars>
      </dgm:prSet>
      <dgm:spPr/>
      <dgm:t>
        <a:bodyPr/>
        <a:lstStyle/>
        <a:p>
          <a:endParaRPr lang="en-GB"/>
        </a:p>
      </dgm:t>
    </dgm:pt>
    <dgm:pt modelId="{AA751CE6-D976-4853-BF27-77A61EE0765C}" type="pres">
      <dgm:prSet presAssocID="{1748FCCF-8534-44EC-93E4-591D1DAFF5F6}" presName="rootComposite" presStyleCnt="0"/>
      <dgm:spPr/>
      <dgm:t>
        <a:bodyPr/>
        <a:lstStyle/>
        <a:p>
          <a:endParaRPr lang="en-GB"/>
        </a:p>
      </dgm:t>
    </dgm:pt>
    <dgm:pt modelId="{24EE2DF7-FCC1-4B9C-9181-D40E4C3C0A71}" type="pres">
      <dgm:prSet presAssocID="{1748FCCF-8534-44EC-93E4-591D1DAFF5F6}" presName="rootText" presStyleLbl="node2" presStyleIdx="2" presStyleCnt="4" custScaleX="99107" custScaleY="289808" custLinFactY="-81065" custLinFactNeighborX="33791" custLinFactNeighborY="-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944650C-731A-484E-8CBD-32B051754096}" type="pres">
      <dgm:prSet presAssocID="{1748FCCF-8534-44EC-93E4-591D1DAFF5F6}" presName="rootConnector" presStyleLbl="node2" presStyleIdx="2" presStyleCnt="4"/>
      <dgm:spPr/>
      <dgm:t>
        <a:bodyPr/>
        <a:lstStyle/>
        <a:p>
          <a:endParaRPr lang="en-GB"/>
        </a:p>
      </dgm:t>
    </dgm:pt>
    <dgm:pt modelId="{B39F83E6-C65B-4AD8-9B93-86344CEBCD51}" type="pres">
      <dgm:prSet presAssocID="{1748FCCF-8534-44EC-93E4-591D1DAFF5F6}" presName="hierChild4" presStyleCnt="0"/>
      <dgm:spPr/>
      <dgm:t>
        <a:bodyPr/>
        <a:lstStyle/>
        <a:p>
          <a:endParaRPr lang="en-GB"/>
        </a:p>
      </dgm:t>
    </dgm:pt>
    <dgm:pt modelId="{127FF851-81E6-4266-AAC8-70D1FE6EB263}" type="pres">
      <dgm:prSet presAssocID="{1748FCCF-8534-44EC-93E4-591D1DAFF5F6}" presName="hierChild5" presStyleCnt="0"/>
      <dgm:spPr/>
      <dgm:t>
        <a:bodyPr/>
        <a:lstStyle/>
        <a:p>
          <a:endParaRPr lang="en-GB"/>
        </a:p>
      </dgm:t>
    </dgm:pt>
    <dgm:pt modelId="{701FC2F4-49DD-4947-A7E2-3E95FDF9ED4D}" type="pres">
      <dgm:prSet presAssocID="{2FB8E433-B683-4D35-9A28-4DDD3C3A912E}" presName="Name35" presStyleLbl="parChTrans1D2" presStyleIdx="3" presStyleCnt="4"/>
      <dgm:spPr/>
      <dgm:t>
        <a:bodyPr/>
        <a:lstStyle/>
        <a:p>
          <a:endParaRPr lang="en-GB"/>
        </a:p>
      </dgm:t>
    </dgm:pt>
    <dgm:pt modelId="{88CEE992-18A7-401B-B817-56D8C1740262}" type="pres">
      <dgm:prSet presAssocID="{9B472BBA-B427-42AD-B887-EBA6A840E37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D580475F-82B4-49BF-979E-471FDCC062C8}" type="pres">
      <dgm:prSet presAssocID="{9B472BBA-B427-42AD-B887-EBA6A840E376}" presName="rootComposite" presStyleCnt="0"/>
      <dgm:spPr/>
      <dgm:t>
        <a:bodyPr/>
        <a:lstStyle/>
        <a:p>
          <a:endParaRPr lang="en-GB"/>
        </a:p>
      </dgm:t>
    </dgm:pt>
    <dgm:pt modelId="{CD779146-5C71-4391-AA9F-42384B40213B}" type="pres">
      <dgm:prSet presAssocID="{9B472BBA-B427-42AD-B887-EBA6A840E376}" presName="rootText" presStyleLbl="node2" presStyleIdx="3" presStyleCnt="4" custScaleX="99353" custScaleY="289344" custLinFactX="-400000" custLinFactY="-82543" custLinFactNeighborX="-464184" custLinFactNeighborY="-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11C8ADC-AA5D-48B1-89B8-D314B8608C2F}" type="pres">
      <dgm:prSet presAssocID="{9B472BBA-B427-42AD-B887-EBA6A840E376}" presName="rootConnector" presStyleLbl="node2" presStyleIdx="3" presStyleCnt="4"/>
      <dgm:spPr/>
      <dgm:t>
        <a:bodyPr/>
        <a:lstStyle/>
        <a:p>
          <a:endParaRPr lang="en-GB"/>
        </a:p>
      </dgm:t>
    </dgm:pt>
    <dgm:pt modelId="{5E9C627A-A38E-4431-A58B-F28EBC301F99}" type="pres">
      <dgm:prSet presAssocID="{9B472BBA-B427-42AD-B887-EBA6A840E376}" presName="hierChild4" presStyleCnt="0"/>
      <dgm:spPr/>
      <dgm:t>
        <a:bodyPr/>
        <a:lstStyle/>
        <a:p>
          <a:endParaRPr lang="en-GB"/>
        </a:p>
      </dgm:t>
    </dgm:pt>
    <dgm:pt modelId="{E34CB9E6-0D59-4D25-9961-089C886DADEE}" type="pres">
      <dgm:prSet presAssocID="{9B472BBA-B427-42AD-B887-EBA6A840E376}" presName="hierChild5" presStyleCnt="0"/>
      <dgm:spPr/>
      <dgm:t>
        <a:bodyPr/>
        <a:lstStyle/>
        <a:p>
          <a:endParaRPr lang="en-GB"/>
        </a:p>
      </dgm:t>
    </dgm:pt>
    <dgm:pt modelId="{15561159-CF3C-41B6-8052-A27216A6DB86}" type="pres">
      <dgm:prSet presAssocID="{36527D41-5491-4D87-A0D3-3E20E5BE0EF9}" presName="hierChild3" presStyleCnt="0"/>
      <dgm:spPr/>
      <dgm:t>
        <a:bodyPr/>
        <a:lstStyle/>
        <a:p>
          <a:endParaRPr lang="en-GB"/>
        </a:p>
      </dgm:t>
    </dgm:pt>
    <dgm:pt modelId="{FEB98B13-59EA-4F15-8BF3-DDBDD70A96D8}" type="pres">
      <dgm:prSet presAssocID="{432CE8B9-92DE-4486-B153-8F2353124745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27F57C97-8C75-4500-80F9-73B727F72C18}" type="pres">
      <dgm:prSet presAssocID="{432CE8B9-92DE-4486-B153-8F2353124745}" presName="rootComposite1" presStyleCnt="0"/>
      <dgm:spPr/>
      <dgm:t>
        <a:bodyPr/>
        <a:lstStyle/>
        <a:p>
          <a:endParaRPr lang="en-GB"/>
        </a:p>
      </dgm:t>
    </dgm:pt>
    <dgm:pt modelId="{CF410C7B-9B95-4EC0-B265-8FC0B51F39D2}" type="pres">
      <dgm:prSet presAssocID="{432CE8B9-92DE-4486-B153-8F2353124745}" presName="rootText1" presStyleLbl="node0" presStyleIdx="1" presStyleCnt="4" custScaleX="99353" custScaleY="289344" custLinFactX="-300000" custLinFactY="43482" custLinFactNeighborX="-365699" custLinFactNeighborY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D183AA5-6A9B-49DB-A717-67CC04470173}" type="pres">
      <dgm:prSet presAssocID="{432CE8B9-92DE-4486-B153-8F2353124745}" presName="rootConnector1" presStyleLbl="node1" presStyleIdx="0" presStyleCnt="0"/>
      <dgm:spPr/>
      <dgm:t>
        <a:bodyPr/>
        <a:lstStyle/>
        <a:p>
          <a:endParaRPr lang="en-GB"/>
        </a:p>
      </dgm:t>
    </dgm:pt>
    <dgm:pt modelId="{3AF730D7-CDFC-4C6C-913A-F5523B713640}" type="pres">
      <dgm:prSet presAssocID="{432CE8B9-92DE-4486-B153-8F2353124745}" presName="hierChild2" presStyleCnt="0"/>
      <dgm:spPr/>
      <dgm:t>
        <a:bodyPr/>
        <a:lstStyle/>
        <a:p>
          <a:endParaRPr lang="en-GB"/>
        </a:p>
      </dgm:t>
    </dgm:pt>
    <dgm:pt modelId="{00B90089-EF9F-4C55-BF30-F6AD25033A90}" type="pres">
      <dgm:prSet presAssocID="{432CE8B9-92DE-4486-B153-8F2353124745}" presName="hierChild3" presStyleCnt="0"/>
      <dgm:spPr/>
      <dgm:t>
        <a:bodyPr/>
        <a:lstStyle/>
        <a:p>
          <a:endParaRPr lang="en-GB"/>
        </a:p>
      </dgm:t>
    </dgm:pt>
    <dgm:pt modelId="{75541699-E642-4456-914F-195F51C505E2}" type="pres">
      <dgm:prSet presAssocID="{C49057E7-5479-4738-B3A0-6DD0522DB598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027EE116-E583-448E-B17C-365B1316F4FB}" type="pres">
      <dgm:prSet presAssocID="{C49057E7-5479-4738-B3A0-6DD0522DB598}" presName="rootComposite1" presStyleCnt="0"/>
      <dgm:spPr/>
      <dgm:t>
        <a:bodyPr/>
        <a:lstStyle/>
        <a:p>
          <a:endParaRPr lang="en-GB"/>
        </a:p>
      </dgm:t>
    </dgm:pt>
    <dgm:pt modelId="{232F191B-6A3A-4A7E-8EC1-F91FD3EFFBF4}" type="pres">
      <dgm:prSet presAssocID="{C49057E7-5479-4738-B3A0-6DD0522DB598}" presName="rootText1" presStyleLbl="node0" presStyleIdx="2" presStyleCnt="4" custScaleX="99353" custScaleY="289344" custLinFactX="-409929" custLinFactY="48719" custLinFactNeighborX="-500000" custLinFactNeighborY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842469E-9BB9-4C9A-87AB-CEE3DED46F8B}" type="pres">
      <dgm:prSet presAssocID="{C49057E7-5479-4738-B3A0-6DD0522DB598}" presName="rootConnector1" presStyleLbl="node1" presStyleIdx="0" presStyleCnt="0"/>
      <dgm:spPr/>
      <dgm:t>
        <a:bodyPr/>
        <a:lstStyle/>
        <a:p>
          <a:endParaRPr lang="en-GB"/>
        </a:p>
      </dgm:t>
    </dgm:pt>
    <dgm:pt modelId="{99116C18-0499-4C80-9F30-A41A79A66B25}" type="pres">
      <dgm:prSet presAssocID="{C49057E7-5479-4738-B3A0-6DD0522DB598}" presName="hierChild2" presStyleCnt="0"/>
      <dgm:spPr/>
      <dgm:t>
        <a:bodyPr/>
        <a:lstStyle/>
        <a:p>
          <a:endParaRPr lang="en-GB"/>
        </a:p>
      </dgm:t>
    </dgm:pt>
    <dgm:pt modelId="{9698E894-2984-4E61-ADEA-41E78087A5F0}" type="pres">
      <dgm:prSet presAssocID="{C49057E7-5479-4738-B3A0-6DD0522DB598}" presName="hierChild3" presStyleCnt="0"/>
      <dgm:spPr/>
      <dgm:t>
        <a:bodyPr/>
        <a:lstStyle/>
        <a:p>
          <a:endParaRPr lang="en-GB"/>
        </a:p>
      </dgm:t>
    </dgm:pt>
    <dgm:pt modelId="{26F3A66C-C832-4EB7-A989-4D3D22F5B514}" type="pres">
      <dgm:prSet presAssocID="{A603FFFC-0D36-4291-A593-593D61E23FA0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518132CB-BCDB-4F7D-8190-295E54D6EBCF}" type="pres">
      <dgm:prSet presAssocID="{A603FFFC-0D36-4291-A593-593D61E23FA0}" presName="rootComposite1" presStyleCnt="0"/>
      <dgm:spPr/>
      <dgm:t>
        <a:bodyPr/>
        <a:lstStyle/>
        <a:p>
          <a:endParaRPr lang="en-GB"/>
        </a:p>
      </dgm:t>
    </dgm:pt>
    <dgm:pt modelId="{D34736F4-4C60-4057-9B87-729E36AB6627}" type="pres">
      <dgm:prSet presAssocID="{A603FFFC-0D36-4291-A593-593D61E23FA0}" presName="rootText1" presStyleLbl="node0" presStyleIdx="3" presStyleCnt="4" custScaleX="99107" custScaleY="289808" custLinFactY="200000" custLinFactNeighborX="3006" custLinFactNeighborY="27434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221FC1D-42E9-47EA-983D-CD38B0AF68E1}" type="pres">
      <dgm:prSet presAssocID="{A603FFFC-0D36-4291-A593-593D61E23FA0}" presName="rootConnector1" presStyleLbl="node1" presStyleIdx="0" presStyleCnt="0"/>
      <dgm:spPr/>
      <dgm:t>
        <a:bodyPr/>
        <a:lstStyle/>
        <a:p>
          <a:endParaRPr lang="en-GB"/>
        </a:p>
      </dgm:t>
    </dgm:pt>
    <dgm:pt modelId="{82887CE8-C49F-4425-B1C0-529962BAE5C5}" type="pres">
      <dgm:prSet presAssocID="{A603FFFC-0D36-4291-A593-593D61E23FA0}" presName="hierChild2" presStyleCnt="0"/>
      <dgm:spPr/>
      <dgm:t>
        <a:bodyPr/>
        <a:lstStyle/>
        <a:p>
          <a:endParaRPr lang="en-GB"/>
        </a:p>
      </dgm:t>
    </dgm:pt>
    <dgm:pt modelId="{E71FDD6C-AB8B-41E0-9475-E387B5F7C102}" type="pres">
      <dgm:prSet presAssocID="{A603FFFC-0D36-4291-A593-593D61E23FA0}" presName="hierChild3" presStyleCnt="0"/>
      <dgm:spPr/>
      <dgm:t>
        <a:bodyPr/>
        <a:lstStyle/>
        <a:p>
          <a:endParaRPr lang="en-GB"/>
        </a:p>
      </dgm:t>
    </dgm:pt>
  </dgm:ptLst>
  <dgm:cxnLst>
    <dgm:cxn modelId="{7876801E-36A5-4EDF-8755-748F1A87861A}" type="presOf" srcId="{C49057E7-5479-4738-B3A0-6DD0522DB598}" destId="{2842469E-9BB9-4C9A-87AB-CEE3DED46F8B}" srcOrd="1" destOrd="0" presId="urn:microsoft.com/office/officeart/2005/8/layout/orgChart1"/>
    <dgm:cxn modelId="{F0CB078C-D346-4B35-A7B6-10C561E32375}" type="presOf" srcId="{432CE8B9-92DE-4486-B153-8F2353124745}" destId="{BD183AA5-6A9B-49DB-A717-67CC04470173}" srcOrd="1" destOrd="0" presId="urn:microsoft.com/office/officeart/2005/8/layout/orgChart1"/>
    <dgm:cxn modelId="{F2AB2118-5BC3-49F4-B06B-8E0E831DC938}" type="presOf" srcId="{89B63545-FD6F-4E2B-9331-4591C880E272}" destId="{262FF968-43FC-40EF-B12B-BB7D5339C5EF}" srcOrd="1" destOrd="0" presId="urn:microsoft.com/office/officeart/2005/8/layout/orgChart1"/>
    <dgm:cxn modelId="{9100B9B1-93A4-4D21-A000-3C818E05B035}" type="presOf" srcId="{A528EAC5-7B0B-426C-B4D9-56BAB76FAC34}" destId="{F3E9B114-E44C-42A4-8737-98FF5A681994}" srcOrd="1" destOrd="0" presId="urn:microsoft.com/office/officeart/2005/8/layout/orgChart1"/>
    <dgm:cxn modelId="{9F9D28AE-6685-4B5D-AB30-2B523C59B393}" type="presOf" srcId="{FF5D1727-3BF5-4B06-95BC-84374DE57A8A}" destId="{1C506139-2719-4F72-8B2B-0242E159DF25}" srcOrd="0" destOrd="0" presId="urn:microsoft.com/office/officeart/2005/8/layout/orgChart1"/>
    <dgm:cxn modelId="{A434F364-15D4-453C-A0E1-78F5F82B453F}" type="presOf" srcId="{7877CC51-FD45-4BDC-813C-386EB94C9ED4}" destId="{E1D10F5F-5838-4812-80B4-809711274F22}" srcOrd="0" destOrd="0" presId="urn:microsoft.com/office/officeart/2005/8/layout/orgChart1"/>
    <dgm:cxn modelId="{43C9B8BE-C68B-469A-AE00-48FC0E55982A}" type="presOf" srcId="{432CE8B9-92DE-4486-B153-8F2353124745}" destId="{CF410C7B-9B95-4EC0-B265-8FC0B51F39D2}" srcOrd="0" destOrd="0" presId="urn:microsoft.com/office/officeart/2005/8/layout/orgChart1"/>
    <dgm:cxn modelId="{20DD6694-BC7E-4427-A224-D7C620E18E6F}" type="presOf" srcId="{E0567C0E-785E-4DC7-A1F6-0A5AE97A6A18}" destId="{EA2E15C3-3C4A-4E3D-AAC8-E2F8502E8442}" srcOrd="1" destOrd="0" presId="urn:microsoft.com/office/officeart/2005/8/layout/orgChart1"/>
    <dgm:cxn modelId="{3171BB25-2DA7-4936-801F-3EF8A8CB7A51}" type="presOf" srcId="{CCD7C52B-7B06-4387-97FE-5C82ADD2ABDB}" destId="{54258DA9-CD8B-48EB-A234-604CE35C4123}" srcOrd="0" destOrd="0" presId="urn:microsoft.com/office/officeart/2005/8/layout/orgChart1"/>
    <dgm:cxn modelId="{879FCBC3-AE45-40CC-9AC8-16B6ADE3BE48}" type="presOf" srcId="{83941919-E6A5-4B77-BD6D-C69E77AF03F7}" destId="{13220E62-7213-42C1-B384-A77D2915EC3E}" srcOrd="0" destOrd="0" presId="urn:microsoft.com/office/officeart/2005/8/layout/orgChart1"/>
    <dgm:cxn modelId="{84711C0E-F2C7-4E0F-84B1-7D69D38EC675}" type="presOf" srcId="{58191C71-1764-452D-8009-18BFA766A7C9}" destId="{8295313A-3452-4EB6-9470-1FE5C4A2B32E}" srcOrd="1" destOrd="0" presId="urn:microsoft.com/office/officeart/2005/8/layout/orgChart1"/>
    <dgm:cxn modelId="{69D4E1C4-34C1-440C-8B45-3704E038591A}" srcId="{25CF395C-A62A-421B-AF7B-0287AF22CB61}" destId="{C49057E7-5479-4738-B3A0-6DD0522DB598}" srcOrd="2" destOrd="0" parTransId="{8E21DB04-F525-4EEC-8D2E-D32030CC86C1}" sibTransId="{0E00B890-398C-4763-99D8-DE8869658C64}"/>
    <dgm:cxn modelId="{EC644D94-F887-4E0D-A1C6-B27586515589}" srcId="{36527D41-5491-4D87-A0D3-3E20E5BE0EF9}" destId="{A528EAC5-7B0B-426C-B4D9-56BAB76FAC34}" srcOrd="0" destOrd="0" parTransId="{7877CC51-FD45-4BDC-813C-386EB94C9ED4}" sibTransId="{03E18E30-570E-41F4-A2CB-4DCA89768C25}"/>
    <dgm:cxn modelId="{962B82C7-0C77-4C93-80E5-C2BE639225CB}" srcId="{376C5A34-FABD-4603-8783-5EB8D76DB3E8}" destId="{6D1B419A-ABE1-44CA-AC11-31CC83B7F2F1}" srcOrd="2" destOrd="0" parTransId="{36BB2C9D-7BCA-4EDC-B640-F1E6316B31D9}" sibTransId="{A23FFE56-9B2F-482C-B69D-877D4E4FDABE}"/>
    <dgm:cxn modelId="{56E76B7D-E07D-4BC0-A1C4-BAE5E3D69A7D}" type="presOf" srcId="{F586FE14-C56C-4781-9E56-6DEC87492D85}" destId="{85EBDAC8-F976-454A-ACE6-7656455302E2}" srcOrd="0" destOrd="0" presId="urn:microsoft.com/office/officeart/2005/8/layout/orgChart1"/>
    <dgm:cxn modelId="{82111EAD-2E92-47AB-8D9F-A5C8179C3B75}" type="presOf" srcId="{3366AA42-41A5-4796-8311-59E9B5604670}" destId="{2BA02CA7-F2B2-4537-9DAF-64DC37C0F0C6}" srcOrd="1" destOrd="0" presId="urn:microsoft.com/office/officeart/2005/8/layout/orgChart1"/>
    <dgm:cxn modelId="{0D6F563E-953E-4DFC-832E-DC683E93EE52}" type="presOf" srcId="{A528EAC5-7B0B-426C-B4D9-56BAB76FAC34}" destId="{5987E393-BD7D-4E28-877B-C99DC3E1CE6D}" srcOrd="0" destOrd="0" presId="urn:microsoft.com/office/officeart/2005/8/layout/orgChart1"/>
    <dgm:cxn modelId="{414F0CBA-EC90-41FD-8C81-E6A7B0F7A1EA}" srcId="{A528EAC5-7B0B-426C-B4D9-56BAB76FAC34}" destId="{89B63545-FD6F-4E2B-9331-4591C880E272}" srcOrd="2" destOrd="0" parTransId="{31FCF606-4BD2-4671-A580-4B8DFDF1C056}" sibTransId="{47E7BF8C-96AA-435A-90B9-30B7488CDAC2}"/>
    <dgm:cxn modelId="{4B698691-BC84-4DD3-8B0D-E5480216941F}" type="presOf" srcId="{C6CCD62C-0B4D-4E39-A6C8-E76C1BF48A1A}" destId="{6CCE8F2F-4B51-40A3-BC93-77F1AA60294F}" srcOrd="0" destOrd="0" presId="urn:microsoft.com/office/officeart/2005/8/layout/orgChart1"/>
    <dgm:cxn modelId="{47A27581-0284-40D4-B313-35F7ABF48986}" type="presOf" srcId="{CCD7C52B-7B06-4387-97FE-5C82ADD2ABDB}" destId="{2BF7185F-1573-44F2-AA2A-A8762633A71C}" srcOrd="1" destOrd="0" presId="urn:microsoft.com/office/officeart/2005/8/layout/orgChart1"/>
    <dgm:cxn modelId="{C0756BCC-9ADD-459B-BFAB-C80A5B9D1233}" type="presOf" srcId="{6D1B419A-ABE1-44CA-AC11-31CC83B7F2F1}" destId="{9619DFB7-D331-41CF-91C5-14EE510FD782}" srcOrd="1" destOrd="0" presId="urn:microsoft.com/office/officeart/2005/8/layout/orgChart1"/>
    <dgm:cxn modelId="{9961876A-2AE2-4D73-8447-072896C1153D}" srcId="{376C5A34-FABD-4603-8783-5EB8D76DB3E8}" destId="{C6CCD62C-0B4D-4E39-A6C8-E76C1BF48A1A}" srcOrd="4" destOrd="0" parTransId="{E6F5E7F6-7E6A-4D48-8867-AB28759498A7}" sibTransId="{560776FA-B5CD-4570-931E-E30C5757DEAE}"/>
    <dgm:cxn modelId="{1ECA25CD-9B62-4973-93ED-A2CB3E3169B0}" type="presOf" srcId="{3366AA42-41A5-4796-8311-59E9B5604670}" destId="{F2C19EBE-D03E-44BD-97ED-614725297F4D}" srcOrd="0" destOrd="0" presId="urn:microsoft.com/office/officeart/2005/8/layout/orgChart1"/>
    <dgm:cxn modelId="{A76CE3D4-4C93-493D-ADE1-1E25EB7DE1A5}" srcId="{A528EAC5-7B0B-426C-B4D9-56BAB76FAC34}" destId="{C5FFC982-E852-4066-B63D-4042CC79806F}" srcOrd="1" destOrd="0" parTransId="{B0138198-AF64-42D5-85AE-BB4F04B1BABE}" sibTransId="{72E1157A-F227-4117-A71A-F26C85DDFA30}"/>
    <dgm:cxn modelId="{64DE051C-519F-4867-A2D9-6E210EB4F39F}" type="presOf" srcId="{C49057E7-5479-4738-B3A0-6DD0522DB598}" destId="{232F191B-6A3A-4A7E-8EC1-F91FD3EFFBF4}" srcOrd="0" destOrd="0" presId="urn:microsoft.com/office/officeart/2005/8/layout/orgChart1"/>
    <dgm:cxn modelId="{51AE3048-1EAB-4CB0-ABA7-3BCC28E141B9}" srcId="{376C5A34-FABD-4603-8783-5EB8D76DB3E8}" destId="{3366AA42-41A5-4796-8311-59E9B5604670}" srcOrd="0" destOrd="0" parTransId="{2A21776D-C43B-4F8F-950B-0C0333BAF735}" sibTransId="{7FAC5047-336C-48D5-AC04-3B0C7C22230B}"/>
    <dgm:cxn modelId="{A1CE602E-5E84-4C3A-9F40-45D77DB0F462}" type="presOf" srcId="{0605F2FF-65E3-4607-B275-E0FB9E4CA39A}" destId="{702368A5-5BA9-4E3D-A54C-873C10E07F4D}" srcOrd="0" destOrd="0" presId="urn:microsoft.com/office/officeart/2005/8/layout/orgChart1"/>
    <dgm:cxn modelId="{67394FBB-D1D6-4CE0-A4E8-36691B8C2AB7}" type="presOf" srcId="{376C5A34-FABD-4603-8783-5EB8D76DB3E8}" destId="{16844BDF-1B5E-4F33-A677-6BD353BD8473}" srcOrd="0" destOrd="0" presId="urn:microsoft.com/office/officeart/2005/8/layout/orgChart1"/>
    <dgm:cxn modelId="{AD6ADD49-E046-4C64-B39A-538B74D54029}" type="presOf" srcId="{7C5B405D-6998-42F9-80A3-4ECD4E00E3BB}" destId="{AEA3423F-F2D5-4AB1-8391-F5D13CD3C5E7}" srcOrd="0" destOrd="0" presId="urn:microsoft.com/office/officeart/2005/8/layout/orgChart1"/>
    <dgm:cxn modelId="{99445F98-E44A-4211-AC0E-900CFCB9106E}" type="presOf" srcId="{89B63545-FD6F-4E2B-9331-4591C880E272}" destId="{FC517EB3-F15B-4D4D-9C1A-68B9F7D9A22D}" srcOrd="0" destOrd="0" presId="urn:microsoft.com/office/officeart/2005/8/layout/orgChart1"/>
    <dgm:cxn modelId="{FC5B91C9-C305-41D6-B732-F6048BD2F7C1}" type="presOf" srcId="{0605F2FF-65E3-4607-B275-E0FB9E4CA39A}" destId="{FB98DAEB-7969-4D40-91BD-8DABA4DBD840}" srcOrd="1" destOrd="0" presId="urn:microsoft.com/office/officeart/2005/8/layout/orgChart1"/>
    <dgm:cxn modelId="{0ACE132F-6348-47CC-B807-248950F2AE2A}" type="presOf" srcId="{9B472BBA-B427-42AD-B887-EBA6A840E376}" destId="{611C8ADC-AA5D-48B1-89B8-D314B8608C2F}" srcOrd="1" destOrd="0" presId="urn:microsoft.com/office/officeart/2005/8/layout/orgChart1"/>
    <dgm:cxn modelId="{D5F5F2C6-780E-4E26-BA7A-32712A23A33F}" srcId="{36527D41-5491-4D87-A0D3-3E20E5BE0EF9}" destId="{9B472BBA-B427-42AD-B887-EBA6A840E376}" srcOrd="3" destOrd="0" parTransId="{2FB8E433-B683-4D35-9A28-4DDD3C3A912E}" sibTransId="{0287A901-0581-4FEF-8C32-C6D0C9D98517}"/>
    <dgm:cxn modelId="{C91F5A81-DD31-479C-9ACE-6B2550AAAC2E}" type="presOf" srcId="{0CE56D5B-D7FD-41E2-A1DD-08364D3FC477}" destId="{FBD171EA-CB1C-4315-ABBD-6AB44ACE6290}" srcOrd="0" destOrd="0" presId="urn:microsoft.com/office/officeart/2005/8/layout/orgChart1"/>
    <dgm:cxn modelId="{1ABD86E9-9A46-4CBB-B813-F4E1A9CF9C41}" srcId="{A528EAC5-7B0B-426C-B4D9-56BAB76FAC34}" destId="{CCD7C52B-7B06-4387-97FE-5C82ADD2ABDB}" srcOrd="3" destOrd="0" parTransId="{84849779-9F30-42D4-8DDF-2874C190492F}" sibTransId="{5C31B258-A6F7-44DE-93CE-1BC72F015B45}"/>
    <dgm:cxn modelId="{E8A0C173-8E2E-4B45-A400-150F1F8A4D93}" type="presOf" srcId="{A603FFFC-0D36-4291-A593-593D61E23FA0}" destId="{6221FC1D-42E9-47EA-983D-CD38B0AF68E1}" srcOrd="1" destOrd="0" presId="urn:microsoft.com/office/officeart/2005/8/layout/orgChart1"/>
    <dgm:cxn modelId="{C6195076-C66D-4CB7-A0D8-C594B481EC13}" srcId="{A528EAC5-7B0B-426C-B4D9-56BAB76FAC34}" destId="{E0567C0E-785E-4DC7-A1F6-0A5AE97A6A18}" srcOrd="4" destOrd="0" parTransId="{7C5B405D-6998-42F9-80A3-4ECD4E00E3BB}" sibTransId="{8644CBF6-2C30-4FDA-B23C-26BA36F3C2F6}"/>
    <dgm:cxn modelId="{5C499009-9D12-44EF-B9A3-40D6A8145F12}" type="presOf" srcId="{25CF395C-A62A-421B-AF7B-0287AF22CB61}" destId="{6B489E07-8A35-4E37-BB55-8E704A44649E}" srcOrd="0" destOrd="0" presId="urn:microsoft.com/office/officeart/2005/8/layout/orgChart1"/>
    <dgm:cxn modelId="{8506605F-DA96-4DB2-9130-E33A3713676F}" srcId="{25CF395C-A62A-421B-AF7B-0287AF22CB61}" destId="{432CE8B9-92DE-4486-B153-8F2353124745}" srcOrd="1" destOrd="0" parTransId="{A5BDF233-35B2-425A-961B-265C9578E2FB}" sibTransId="{FD77542D-703C-44E8-9BE4-3E5A6F7E0271}"/>
    <dgm:cxn modelId="{2DFA98D0-A5A3-407C-8CDB-9BC590EBA2A1}" type="presOf" srcId="{B6DF9570-FF79-4719-BADE-7ADF118D48CA}" destId="{FD1F665C-A847-43A3-8B41-8F0FD247BEFA}" srcOrd="0" destOrd="0" presId="urn:microsoft.com/office/officeart/2005/8/layout/orgChart1"/>
    <dgm:cxn modelId="{F8CEF256-EC90-43C4-B509-A7A29B5C4A6E}" type="presOf" srcId="{B0138198-AF64-42D5-85AE-BB4F04B1BABE}" destId="{1D05A77F-D303-423B-AD1D-189BF0812AB9}" srcOrd="0" destOrd="0" presId="urn:microsoft.com/office/officeart/2005/8/layout/orgChart1"/>
    <dgm:cxn modelId="{9FC83FB2-3D7A-453D-BD63-85587BCC077D}" type="presOf" srcId="{1748FCCF-8534-44EC-93E4-591D1DAFF5F6}" destId="{24EE2DF7-FCC1-4B9C-9181-D40E4C3C0A71}" srcOrd="0" destOrd="0" presId="urn:microsoft.com/office/officeart/2005/8/layout/orgChart1"/>
    <dgm:cxn modelId="{2FF94483-E952-409A-94FF-80FE97F1F34B}" srcId="{36527D41-5491-4D87-A0D3-3E20E5BE0EF9}" destId="{1748FCCF-8534-44EC-93E4-591D1DAFF5F6}" srcOrd="2" destOrd="0" parTransId="{83941919-E6A5-4B77-BD6D-C69E77AF03F7}" sibTransId="{17C8C022-C455-43EB-9602-EFD2E3061A9D}"/>
    <dgm:cxn modelId="{D4C16FA5-6458-432C-B2BC-AFCC3079F51C}" type="presOf" srcId="{D63066D3-7218-439C-96B5-17115B122687}" destId="{B9EFDF98-BEDD-4097-984A-3E716B756735}" srcOrd="1" destOrd="0" presId="urn:microsoft.com/office/officeart/2005/8/layout/orgChart1"/>
    <dgm:cxn modelId="{EDAFFF38-33D8-4303-B565-CABDC19B9A89}" type="presOf" srcId="{31FCF606-4BD2-4671-A580-4B8DFDF1C056}" destId="{3A091231-2CBD-47D1-A72E-625020940D5B}" srcOrd="0" destOrd="0" presId="urn:microsoft.com/office/officeart/2005/8/layout/orgChart1"/>
    <dgm:cxn modelId="{E54A8888-587C-49A5-BCEC-717D4EA63B32}" type="presOf" srcId="{C5FFC982-E852-4066-B63D-4042CC79806F}" destId="{EB64A8C1-172A-44D1-8691-0DABAA9A70E1}" srcOrd="1" destOrd="0" presId="urn:microsoft.com/office/officeart/2005/8/layout/orgChart1"/>
    <dgm:cxn modelId="{46B35A46-3CBE-496E-AE98-CCBA719BD49D}" type="presOf" srcId="{E0567C0E-785E-4DC7-A1F6-0A5AE97A6A18}" destId="{9ECEEABB-97B5-4C6D-A840-09AE500694F7}" srcOrd="0" destOrd="0" presId="urn:microsoft.com/office/officeart/2005/8/layout/orgChart1"/>
    <dgm:cxn modelId="{56C2EBD0-2165-4C51-A938-F371143450BE}" type="presOf" srcId="{6D1B419A-ABE1-44CA-AC11-31CC83B7F2F1}" destId="{7AF04D7B-D335-4FFC-B565-D017CCDD159F}" srcOrd="0" destOrd="0" presId="urn:microsoft.com/office/officeart/2005/8/layout/orgChart1"/>
    <dgm:cxn modelId="{BA1EF958-FCE0-4CD1-A1C8-B6E390F67D86}" type="presOf" srcId="{E6F5E7F6-7E6A-4D48-8867-AB28759498A7}" destId="{352DAB02-8861-4216-A9A8-5F2EFBBF3B94}" srcOrd="0" destOrd="0" presId="urn:microsoft.com/office/officeart/2005/8/layout/orgChart1"/>
    <dgm:cxn modelId="{4A1A2EBA-8243-47B0-96DD-B1C80CD6AF9C}" type="presOf" srcId="{2A21776D-C43B-4F8F-950B-0C0333BAF735}" destId="{B58C3B9D-54BD-4AD8-B405-ADFA35956922}" srcOrd="0" destOrd="0" presId="urn:microsoft.com/office/officeart/2005/8/layout/orgChart1"/>
    <dgm:cxn modelId="{CC9A6F7C-681E-4663-B319-AA8CB56BB09A}" type="presOf" srcId="{36527D41-5491-4D87-A0D3-3E20E5BE0EF9}" destId="{3067322E-42AE-4046-8EF4-A1D62AC79575}" srcOrd="0" destOrd="0" presId="urn:microsoft.com/office/officeart/2005/8/layout/orgChart1"/>
    <dgm:cxn modelId="{F6646155-1FDB-46C3-979C-9FBDF040E0FC}" type="presOf" srcId="{C5FFC982-E852-4066-B63D-4042CC79806F}" destId="{05DE9390-66EB-41F9-A10D-02DB1AB11005}" srcOrd="0" destOrd="0" presId="urn:microsoft.com/office/officeart/2005/8/layout/orgChart1"/>
    <dgm:cxn modelId="{C2980D3D-9861-4F4E-B241-14BBA246D0F0}" srcId="{A528EAC5-7B0B-426C-B4D9-56BAB76FAC34}" destId="{F586FE14-C56C-4781-9E56-6DEC87492D85}" srcOrd="0" destOrd="0" parTransId="{0CE56D5B-D7FD-41E2-A1DD-08364D3FC477}" sibTransId="{61CFC6F7-4218-4C50-AA4D-87CBC472372A}"/>
    <dgm:cxn modelId="{AEE36829-E51E-469B-B972-BEAE458BA494}" type="presOf" srcId="{376C5A34-FABD-4603-8783-5EB8D76DB3E8}" destId="{FEDFB577-2F22-4C34-81FB-11A88B54F2FE}" srcOrd="1" destOrd="0" presId="urn:microsoft.com/office/officeart/2005/8/layout/orgChart1"/>
    <dgm:cxn modelId="{80138401-83FA-4F4C-8791-EF3A6F05F82E}" type="presOf" srcId="{36527D41-5491-4D87-A0D3-3E20E5BE0EF9}" destId="{77E9E342-9B74-4F5D-AEC7-332EE13758C4}" srcOrd="1" destOrd="0" presId="urn:microsoft.com/office/officeart/2005/8/layout/orgChart1"/>
    <dgm:cxn modelId="{AE91A03B-99CC-45FF-8833-653868F42B96}" srcId="{A528EAC5-7B0B-426C-B4D9-56BAB76FAC34}" destId="{58191C71-1764-452D-8009-18BFA766A7C9}" srcOrd="5" destOrd="0" parTransId="{77DB49F0-4FD8-49EF-949E-1ACD9832F42D}" sibTransId="{85F322A2-DC47-45E9-AB48-F7B5D45EB15C}"/>
    <dgm:cxn modelId="{58660B3C-D398-4834-AD82-98BA019766DA}" type="presOf" srcId="{58191C71-1764-452D-8009-18BFA766A7C9}" destId="{CF6D4A75-304A-4A4B-A5A3-A8936B988AC1}" srcOrd="0" destOrd="0" presId="urn:microsoft.com/office/officeart/2005/8/layout/orgChart1"/>
    <dgm:cxn modelId="{3F98D288-0F44-4FC5-B3F9-7977317E1E86}" type="presOf" srcId="{F586FE14-C56C-4781-9E56-6DEC87492D85}" destId="{B8877229-60F8-46EF-9098-8171B791BE5F}" srcOrd="1" destOrd="0" presId="urn:microsoft.com/office/officeart/2005/8/layout/orgChart1"/>
    <dgm:cxn modelId="{096614F7-C7FE-4D9F-9C17-8F6FAEFDE6B8}" srcId="{376C5A34-FABD-4603-8783-5EB8D76DB3E8}" destId="{0605F2FF-65E3-4607-B275-E0FB9E4CA39A}" srcOrd="3" destOrd="0" parTransId="{FEEE3B57-B0AC-4C0C-9347-695836337FF9}" sibTransId="{D6846B7B-F163-432E-94D8-9D3516A77D0C}"/>
    <dgm:cxn modelId="{81DAFC22-1E0B-41F3-9394-54C94C6345F7}" type="presOf" srcId="{D63066D3-7218-439C-96B5-17115B122687}" destId="{5CB2CAB5-73B1-4405-B8D1-FECEE5F79B48}" srcOrd="0" destOrd="0" presId="urn:microsoft.com/office/officeart/2005/8/layout/orgChart1"/>
    <dgm:cxn modelId="{FE46268E-E7FD-4DAD-A474-30D26ED8111A}" type="presOf" srcId="{2FB8E433-B683-4D35-9A28-4DDD3C3A912E}" destId="{701FC2F4-49DD-4947-A7E2-3E95FDF9ED4D}" srcOrd="0" destOrd="0" presId="urn:microsoft.com/office/officeart/2005/8/layout/orgChart1"/>
    <dgm:cxn modelId="{95A42A9B-8648-4D21-9918-A52C637F3BA1}" type="presOf" srcId="{77DB49F0-4FD8-49EF-949E-1ACD9832F42D}" destId="{07A46E93-A5F5-4EF6-A786-228A82FEE925}" srcOrd="0" destOrd="0" presId="urn:microsoft.com/office/officeart/2005/8/layout/orgChart1"/>
    <dgm:cxn modelId="{6BD4D5A9-5DE1-4D6C-9F16-1A484B887521}" type="presOf" srcId="{C6CCD62C-0B4D-4E39-A6C8-E76C1BF48A1A}" destId="{DDBF93BA-CDD9-420F-82A9-D96C69455809}" srcOrd="1" destOrd="0" presId="urn:microsoft.com/office/officeart/2005/8/layout/orgChart1"/>
    <dgm:cxn modelId="{24CF0C59-E6F6-4E9F-A186-FB8B8E559E6D}" type="presOf" srcId="{1748FCCF-8534-44EC-93E4-591D1DAFF5F6}" destId="{2944650C-731A-484E-8CBD-32B051754096}" srcOrd="1" destOrd="0" presId="urn:microsoft.com/office/officeart/2005/8/layout/orgChart1"/>
    <dgm:cxn modelId="{011FE313-F3A5-4CB4-93DA-E255EECDCD92}" type="presOf" srcId="{A603FFFC-0D36-4291-A593-593D61E23FA0}" destId="{D34736F4-4C60-4057-9B87-729E36AB6627}" srcOrd="0" destOrd="0" presId="urn:microsoft.com/office/officeart/2005/8/layout/orgChart1"/>
    <dgm:cxn modelId="{D51281AE-318F-4273-B6D3-D76D80C5C6B2}" srcId="{376C5A34-FABD-4603-8783-5EB8D76DB3E8}" destId="{D63066D3-7218-439C-96B5-17115B122687}" srcOrd="1" destOrd="0" parTransId="{B6DF9570-FF79-4719-BADE-7ADF118D48CA}" sibTransId="{79192378-5FE7-45A7-AFC7-C8AEF6451994}"/>
    <dgm:cxn modelId="{952D5613-6E03-4D47-B720-A890AB207DBA}" type="presOf" srcId="{84849779-9F30-42D4-8DDF-2874C190492F}" destId="{D4446C5F-AF24-4CFB-9069-651F58F3B9F0}" srcOrd="0" destOrd="0" presId="urn:microsoft.com/office/officeart/2005/8/layout/orgChart1"/>
    <dgm:cxn modelId="{73198DCC-FF76-47EE-9DF3-7E658C2267A7}" type="presOf" srcId="{FEEE3B57-B0AC-4C0C-9347-695836337FF9}" destId="{2FEC18BF-FFD6-46E3-8B92-B749481691E6}" srcOrd="0" destOrd="0" presId="urn:microsoft.com/office/officeart/2005/8/layout/orgChart1"/>
    <dgm:cxn modelId="{D9939DD2-6AFC-4863-96C5-3609341284C3}" type="presOf" srcId="{36BB2C9D-7BCA-4EDC-B640-F1E6316B31D9}" destId="{9B4FACB8-ED8E-4EA4-9724-65DFAE5B240D}" srcOrd="0" destOrd="0" presId="urn:microsoft.com/office/officeart/2005/8/layout/orgChart1"/>
    <dgm:cxn modelId="{47C080EE-29E5-4B82-B49F-326B9F816620}" srcId="{36527D41-5491-4D87-A0D3-3E20E5BE0EF9}" destId="{376C5A34-FABD-4603-8783-5EB8D76DB3E8}" srcOrd="1" destOrd="0" parTransId="{FF5D1727-3BF5-4B06-95BC-84374DE57A8A}" sibTransId="{AE80A094-0858-4791-8397-1EBE582D9860}"/>
    <dgm:cxn modelId="{8A33A918-28D7-4DA4-B189-6701BF265D30}" srcId="{25CF395C-A62A-421B-AF7B-0287AF22CB61}" destId="{A603FFFC-0D36-4291-A593-593D61E23FA0}" srcOrd="3" destOrd="0" parTransId="{48A8C9E2-928D-4B30-8513-611D5D1318B8}" sibTransId="{76A09A00-1CC1-4BD2-B3B4-ACABA43CD7A4}"/>
    <dgm:cxn modelId="{1394766A-076C-4595-8140-DCA7DD0625E6}" srcId="{25CF395C-A62A-421B-AF7B-0287AF22CB61}" destId="{36527D41-5491-4D87-A0D3-3E20E5BE0EF9}" srcOrd="0" destOrd="0" parTransId="{D92E5D31-3832-4202-AF13-65D2CEFE4BF3}" sibTransId="{EE2C77B9-9247-4A56-B51E-96A7D9AA2241}"/>
    <dgm:cxn modelId="{BCF74430-8CD0-466D-AE27-CD100B362EDC}" type="presOf" srcId="{9B472BBA-B427-42AD-B887-EBA6A840E376}" destId="{CD779146-5C71-4391-AA9F-42384B40213B}" srcOrd="0" destOrd="0" presId="urn:microsoft.com/office/officeart/2005/8/layout/orgChart1"/>
    <dgm:cxn modelId="{DB27DDE3-33B4-46AA-9B66-AEDAB68DDADB}" type="presParOf" srcId="{6B489E07-8A35-4E37-BB55-8E704A44649E}" destId="{6FA8045B-7D9F-4DD2-9F2E-038B9A6C2DB5}" srcOrd="0" destOrd="0" presId="urn:microsoft.com/office/officeart/2005/8/layout/orgChart1"/>
    <dgm:cxn modelId="{2F855781-EACD-4F55-A24A-05117926D1ED}" type="presParOf" srcId="{6FA8045B-7D9F-4DD2-9F2E-038B9A6C2DB5}" destId="{C23F6388-49A2-459B-B944-354A0284C9BB}" srcOrd="0" destOrd="0" presId="urn:microsoft.com/office/officeart/2005/8/layout/orgChart1"/>
    <dgm:cxn modelId="{0855CB12-DB66-4DBD-8E96-12C9C9EA67D1}" type="presParOf" srcId="{C23F6388-49A2-459B-B944-354A0284C9BB}" destId="{3067322E-42AE-4046-8EF4-A1D62AC79575}" srcOrd="0" destOrd="0" presId="urn:microsoft.com/office/officeart/2005/8/layout/orgChart1"/>
    <dgm:cxn modelId="{546A8591-8A81-49CD-9E10-F6B281D9D954}" type="presParOf" srcId="{C23F6388-49A2-459B-B944-354A0284C9BB}" destId="{77E9E342-9B74-4F5D-AEC7-332EE13758C4}" srcOrd="1" destOrd="0" presId="urn:microsoft.com/office/officeart/2005/8/layout/orgChart1"/>
    <dgm:cxn modelId="{8505DE5A-8575-4F85-99EF-619280BFC7FD}" type="presParOf" srcId="{6FA8045B-7D9F-4DD2-9F2E-038B9A6C2DB5}" destId="{AC0AF200-F6D6-4E29-A89F-DCBE0372F80A}" srcOrd="1" destOrd="0" presId="urn:microsoft.com/office/officeart/2005/8/layout/orgChart1"/>
    <dgm:cxn modelId="{602C8BD3-91A1-4E44-B54A-AE7939027C5E}" type="presParOf" srcId="{AC0AF200-F6D6-4E29-A89F-DCBE0372F80A}" destId="{E1D10F5F-5838-4812-80B4-809711274F22}" srcOrd="0" destOrd="0" presId="urn:microsoft.com/office/officeart/2005/8/layout/orgChart1"/>
    <dgm:cxn modelId="{9FFC9373-EA36-4D67-A4F3-2D7727B304C4}" type="presParOf" srcId="{AC0AF200-F6D6-4E29-A89F-DCBE0372F80A}" destId="{1D6F7292-3CC5-40C9-9E5D-8A37A19D269B}" srcOrd="1" destOrd="0" presId="urn:microsoft.com/office/officeart/2005/8/layout/orgChart1"/>
    <dgm:cxn modelId="{05D7530F-15ED-4A6D-9CEB-6A1FA53871FA}" type="presParOf" srcId="{1D6F7292-3CC5-40C9-9E5D-8A37A19D269B}" destId="{4E80CD4E-39E9-4925-81B0-8B6E06643B7B}" srcOrd="0" destOrd="0" presId="urn:microsoft.com/office/officeart/2005/8/layout/orgChart1"/>
    <dgm:cxn modelId="{9A33A850-8A36-4B35-B995-E58FC56EC46A}" type="presParOf" srcId="{4E80CD4E-39E9-4925-81B0-8B6E06643B7B}" destId="{5987E393-BD7D-4E28-877B-C99DC3E1CE6D}" srcOrd="0" destOrd="0" presId="urn:microsoft.com/office/officeart/2005/8/layout/orgChart1"/>
    <dgm:cxn modelId="{621C3736-7B69-41B2-9E2A-664E8D43D292}" type="presParOf" srcId="{4E80CD4E-39E9-4925-81B0-8B6E06643B7B}" destId="{F3E9B114-E44C-42A4-8737-98FF5A681994}" srcOrd="1" destOrd="0" presId="urn:microsoft.com/office/officeart/2005/8/layout/orgChart1"/>
    <dgm:cxn modelId="{620F00CA-0196-4362-929C-AA7D14BF6E23}" type="presParOf" srcId="{1D6F7292-3CC5-40C9-9E5D-8A37A19D269B}" destId="{BB46E306-1085-41EC-BA85-0052B37A4306}" srcOrd="1" destOrd="0" presId="urn:microsoft.com/office/officeart/2005/8/layout/orgChart1"/>
    <dgm:cxn modelId="{B71600A5-D7C4-4FEF-8F78-71C7F3057A99}" type="presParOf" srcId="{BB46E306-1085-41EC-BA85-0052B37A4306}" destId="{FBD171EA-CB1C-4315-ABBD-6AB44ACE6290}" srcOrd="0" destOrd="0" presId="urn:microsoft.com/office/officeart/2005/8/layout/orgChart1"/>
    <dgm:cxn modelId="{3693F8B5-B3ED-4EDE-9FCA-54EA0413D7E4}" type="presParOf" srcId="{BB46E306-1085-41EC-BA85-0052B37A4306}" destId="{ACA1DC3B-2BC5-42AD-8C16-C9C0F156342B}" srcOrd="1" destOrd="0" presId="urn:microsoft.com/office/officeart/2005/8/layout/orgChart1"/>
    <dgm:cxn modelId="{48FDEE8E-4BB0-4666-B7D5-8F6B57893B5B}" type="presParOf" srcId="{ACA1DC3B-2BC5-42AD-8C16-C9C0F156342B}" destId="{EF918A25-B5D2-4A78-8100-23BFA9083132}" srcOrd="0" destOrd="0" presId="urn:microsoft.com/office/officeart/2005/8/layout/orgChart1"/>
    <dgm:cxn modelId="{D7F02B9E-5FE6-45F2-90C9-8B2F7A79748F}" type="presParOf" srcId="{EF918A25-B5D2-4A78-8100-23BFA9083132}" destId="{85EBDAC8-F976-454A-ACE6-7656455302E2}" srcOrd="0" destOrd="0" presId="urn:microsoft.com/office/officeart/2005/8/layout/orgChart1"/>
    <dgm:cxn modelId="{83603325-D041-4145-AC77-D4F30279733C}" type="presParOf" srcId="{EF918A25-B5D2-4A78-8100-23BFA9083132}" destId="{B8877229-60F8-46EF-9098-8171B791BE5F}" srcOrd="1" destOrd="0" presId="urn:microsoft.com/office/officeart/2005/8/layout/orgChart1"/>
    <dgm:cxn modelId="{2F4A5934-198B-4D96-BF68-D17C6D285A88}" type="presParOf" srcId="{ACA1DC3B-2BC5-42AD-8C16-C9C0F156342B}" destId="{0B68464C-3D79-4E36-BC8B-51C323289982}" srcOrd="1" destOrd="0" presId="urn:microsoft.com/office/officeart/2005/8/layout/orgChart1"/>
    <dgm:cxn modelId="{7DC2ED5C-3D4B-452D-BA60-841ACCC7AB2E}" type="presParOf" srcId="{ACA1DC3B-2BC5-42AD-8C16-C9C0F156342B}" destId="{B2CF4732-49E3-4452-9A68-7FF6CA5D6F91}" srcOrd="2" destOrd="0" presId="urn:microsoft.com/office/officeart/2005/8/layout/orgChart1"/>
    <dgm:cxn modelId="{572BB2E1-B362-48E4-9738-FE80B13943DF}" type="presParOf" srcId="{BB46E306-1085-41EC-BA85-0052B37A4306}" destId="{1D05A77F-D303-423B-AD1D-189BF0812AB9}" srcOrd="2" destOrd="0" presId="urn:microsoft.com/office/officeart/2005/8/layout/orgChart1"/>
    <dgm:cxn modelId="{9402F492-19DA-46F0-93FA-2881F580A6F9}" type="presParOf" srcId="{BB46E306-1085-41EC-BA85-0052B37A4306}" destId="{E7B66142-05CF-428A-A346-BF1B3E895CBF}" srcOrd="3" destOrd="0" presId="urn:microsoft.com/office/officeart/2005/8/layout/orgChart1"/>
    <dgm:cxn modelId="{ADC7B424-E543-489A-8AD5-214B645F9425}" type="presParOf" srcId="{E7B66142-05CF-428A-A346-BF1B3E895CBF}" destId="{35A5999E-4AA5-4D8C-9C71-16DF0F2BFA45}" srcOrd="0" destOrd="0" presId="urn:microsoft.com/office/officeart/2005/8/layout/orgChart1"/>
    <dgm:cxn modelId="{04D9B81F-47F1-4B24-AB47-D0686B7E4E2B}" type="presParOf" srcId="{35A5999E-4AA5-4D8C-9C71-16DF0F2BFA45}" destId="{05DE9390-66EB-41F9-A10D-02DB1AB11005}" srcOrd="0" destOrd="0" presId="urn:microsoft.com/office/officeart/2005/8/layout/orgChart1"/>
    <dgm:cxn modelId="{2AEB5784-072F-45DE-875F-B5C1F818396B}" type="presParOf" srcId="{35A5999E-4AA5-4D8C-9C71-16DF0F2BFA45}" destId="{EB64A8C1-172A-44D1-8691-0DABAA9A70E1}" srcOrd="1" destOrd="0" presId="urn:microsoft.com/office/officeart/2005/8/layout/orgChart1"/>
    <dgm:cxn modelId="{5F3FD1D1-99BD-4BB1-AA3A-BD081BDED0EA}" type="presParOf" srcId="{E7B66142-05CF-428A-A346-BF1B3E895CBF}" destId="{39202D2C-F69D-4F56-9EB4-B528FF7DD8A6}" srcOrd="1" destOrd="0" presId="urn:microsoft.com/office/officeart/2005/8/layout/orgChart1"/>
    <dgm:cxn modelId="{FA3AAD8E-A659-465D-9AFA-DC752126B94F}" type="presParOf" srcId="{E7B66142-05CF-428A-A346-BF1B3E895CBF}" destId="{B511C364-6285-4887-8923-C2E776C3CC99}" srcOrd="2" destOrd="0" presId="urn:microsoft.com/office/officeart/2005/8/layout/orgChart1"/>
    <dgm:cxn modelId="{111C5A25-2442-4FE1-B9CB-168E740A8D7B}" type="presParOf" srcId="{BB46E306-1085-41EC-BA85-0052B37A4306}" destId="{3A091231-2CBD-47D1-A72E-625020940D5B}" srcOrd="4" destOrd="0" presId="urn:microsoft.com/office/officeart/2005/8/layout/orgChart1"/>
    <dgm:cxn modelId="{56B8678A-8C0B-4B81-88FD-B63BD0715D67}" type="presParOf" srcId="{BB46E306-1085-41EC-BA85-0052B37A4306}" destId="{53BB2257-752D-4963-AB30-5B0E4DF7782A}" srcOrd="5" destOrd="0" presId="urn:microsoft.com/office/officeart/2005/8/layout/orgChart1"/>
    <dgm:cxn modelId="{66DD9C0B-23E3-4471-90C7-313E04C85C29}" type="presParOf" srcId="{53BB2257-752D-4963-AB30-5B0E4DF7782A}" destId="{6AC01D35-CEBE-419D-A037-4DCF3BF447CC}" srcOrd="0" destOrd="0" presId="urn:microsoft.com/office/officeart/2005/8/layout/orgChart1"/>
    <dgm:cxn modelId="{712C3F17-B6FF-43B0-AA6F-2CFFD78961AB}" type="presParOf" srcId="{6AC01D35-CEBE-419D-A037-4DCF3BF447CC}" destId="{FC517EB3-F15B-4D4D-9C1A-68B9F7D9A22D}" srcOrd="0" destOrd="0" presId="urn:microsoft.com/office/officeart/2005/8/layout/orgChart1"/>
    <dgm:cxn modelId="{BFAE3BF3-163D-4976-8495-B290EDC19016}" type="presParOf" srcId="{6AC01D35-CEBE-419D-A037-4DCF3BF447CC}" destId="{262FF968-43FC-40EF-B12B-BB7D5339C5EF}" srcOrd="1" destOrd="0" presId="urn:microsoft.com/office/officeart/2005/8/layout/orgChart1"/>
    <dgm:cxn modelId="{F1F676C2-5EB0-45F5-B905-F06A4D308C73}" type="presParOf" srcId="{53BB2257-752D-4963-AB30-5B0E4DF7782A}" destId="{42F818BE-7CF3-40F1-BC84-6F533DC844F0}" srcOrd="1" destOrd="0" presId="urn:microsoft.com/office/officeart/2005/8/layout/orgChart1"/>
    <dgm:cxn modelId="{E31D1117-7D69-4F47-AC27-898D3FBF9E41}" type="presParOf" srcId="{53BB2257-752D-4963-AB30-5B0E4DF7782A}" destId="{9E202C65-C3D8-4042-A4BE-BAF18A5A5C3A}" srcOrd="2" destOrd="0" presId="urn:microsoft.com/office/officeart/2005/8/layout/orgChart1"/>
    <dgm:cxn modelId="{2F17167D-E9EA-4CCA-BB39-83AB307AE468}" type="presParOf" srcId="{BB46E306-1085-41EC-BA85-0052B37A4306}" destId="{D4446C5F-AF24-4CFB-9069-651F58F3B9F0}" srcOrd="6" destOrd="0" presId="urn:microsoft.com/office/officeart/2005/8/layout/orgChart1"/>
    <dgm:cxn modelId="{BE579F8F-0B76-44E8-9C1E-BD9F2B85AE62}" type="presParOf" srcId="{BB46E306-1085-41EC-BA85-0052B37A4306}" destId="{E8B14836-21AD-4A3B-945F-88D21259BEC9}" srcOrd="7" destOrd="0" presId="urn:microsoft.com/office/officeart/2005/8/layout/orgChart1"/>
    <dgm:cxn modelId="{426931A8-905D-4F9A-9455-3043213CF8B0}" type="presParOf" srcId="{E8B14836-21AD-4A3B-945F-88D21259BEC9}" destId="{2228EC69-7F41-4682-804D-F8FBBAE2B3D1}" srcOrd="0" destOrd="0" presId="urn:microsoft.com/office/officeart/2005/8/layout/orgChart1"/>
    <dgm:cxn modelId="{8317692D-427B-48F4-BFA7-0ABA628D4A44}" type="presParOf" srcId="{2228EC69-7F41-4682-804D-F8FBBAE2B3D1}" destId="{54258DA9-CD8B-48EB-A234-604CE35C4123}" srcOrd="0" destOrd="0" presId="urn:microsoft.com/office/officeart/2005/8/layout/orgChart1"/>
    <dgm:cxn modelId="{493E2502-69B5-4CAA-AB0B-68658F90480D}" type="presParOf" srcId="{2228EC69-7F41-4682-804D-F8FBBAE2B3D1}" destId="{2BF7185F-1573-44F2-AA2A-A8762633A71C}" srcOrd="1" destOrd="0" presId="urn:microsoft.com/office/officeart/2005/8/layout/orgChart1"/>
    <dgm:cxn modelId="{0D7E2A0D-DCEB-41E8-94C6-0FC8C96E7DD1}" type="presParOf" srcId="{E8B14836-21AD-4A3B-945F-88D21259BEC9}" destId="{CCC0448C-E937-4028-83AD-2B3D2EDAED40}" srcOrd="1" destOrd="0" presId="urn:microsoft.com/office/officeart/2005/8/layout/orgChart1"/>
    <dgm:cxn modelId="{E0345F59-84D9-4FC5-9ABD-007006DA2A90}" type="presParOf" srcId="{E8B14836-21AD-4A3B-945F-88D21259BEC9}" destId="{77E54104-8856-499B-ADFE-4004FDCE3FD5}" srcOrd="2" destOrd="0" presId="urn:microsoft.com/office/officeart/2005/8/layout/orgChart1"/>
    <dgm:cxn modelId="{DF74961C-C7F7-42F3-BA6D-177875880BD9}" type="presParOf" srcId="{BB46E306-1085-41EC-BA85-0052B37A4306}" destId="{AEA3423F-F2D5-4AB1-8391-F5D13CD3C5E7}" srcOrd="8" destOrd="0" presId="urn:microsoft.com/office/officeart/2005/8/layout/orgChart1"/>
    <dgm:cxn modelId="{F213B834-E96C-4286-ABF1-77F77B3F87FE}" type="presParOf" srcId="{BB46E306-1085-41EC-BA85-0052B37A4306}" destId="{D389B1FC-5407-4136-8039-0F02BE00455E}" srcOrd="9" destOrd="0" presId="urn:microsoft.com/office/officeart/2005/8/layout/orgChart1"/>
    <dgm:cxn modelId="{8AE987FA-6B36-465E-BBA7-E963D6671687}" type="presParOf" srcId="{D389B1FC-5407-4136-8039-0F02BE00455E}" destId="{6FF2E898-B943-40CD-9648-AF2F998C91E9}" srcOrd="0" destOrd="0" presId="urn:microsoft.com/office/officeart/2005/8/layout/orgChart1"/>
    <dgm:cxn modelId="{3483B32A-52A9-473E-A4BD-1DB5E69238A6}" type="presParOf" srcId="{6FF2E898-B943-40CD-9648-AF2F998C91E9}" destId="{9ECEEABB-97B5-4C6D-A840-09AE500694F7}" srcOrd="0" destOrd="0" presId="urn:microsoft.com/office/officeart/2005/8/layout/orgChart1"/>
    <dgm:cxn modelId="{8A06ACE2-7DF5-4F4D-A690-94DD49FB3D13}" type="presParOf" srcId="{6FF2E898-B943-40CD-9648-AF2F998C91E9}" destId="{EA2E15C3-3C4A-4E3D-AAC8-E2F8502E8442}" srcOrd="1" destOrd="0" presId="urn:microsoft.com/office/officeart/2005/8/layout/orgChart1"/>
    <dgm:cxn modelId="{4E753B70-7152-46BE-A311-2EEC0E48EDDA}" type="presParOf" srcId="{D389B1FC-5407-4136-8039-0F02BE00455E}" destId="{542399C6-DF7B-49E5-9F22-2E7C3B64EEE8}" srcOrd="1" destOrd="0" presId="urn:microsoft.com/office/officeart/2005/8/layout/orgChart1"/>
    <dgm:cxn modelId="{D0BB89A2-8DDD-4270-946F-A72199D7CCB7}" type="presParOf" srcId="{D389B1FC-5407-4136-8039-0F02BE00455E}" destId="{852A87B2-D40D-4054-BA61-1F19DA84A717}" srcOrd="2" destOrd="0" presId="urn:microsoft.com/office/officeart/2005/8/layout/orgChart1"/>
    <dgm:cxn modelId="{DC509E6B-C004-40DC-AEFA-6B455C9FDE3C}" type="presParOf" srcId="{BB46E306-1085-41EC-BA85-0052B37A4306}" destId="{07A46E93-A5F5-4EF6-A786-228A82FEE925}" srcOrd="10" destOrd="0" presId="urn:microsoft.com/office/officeart/2005/8/layout/orgChart1"/>
    <dgm:cxn modelId="{22162D41-9B5A-4163-A0A7-148F0E3D9275}" type="presParOf" srcId="{BB46E306-1085-41EC-BA85-0052B37A4306}" destId="{60F9E785-7BEF-4736-8FB5-EF793DC8F742}" srcOrd="11" destOrd="0" presId="urn:microsoft.com/office/officeart/2005/8/layout/orgChart1"/>
    <dgm:cxn modelId="{82ED56D3-F6E5-4E6D-9974-3691C9B96677}" type="presParOf" srcId="{60F9E785-7BEF-4736-8FB5-EF793DC8F742}" destId="{0175AFCF-75F9-46C1-A2AE-0B85E4C6FE7A}" srcOrd="0" destOrd="0" presId="urn:microsoft.com/office/officeart/2005/8/layout/orgChart1"/>
    <dgm:cxn modelId="{A7CF7E20-24D3-4435-83E5-803069FFA74D}" type="presParOf" srcId="{0175AFCF-75F9-46C1-A2AE-0B85E4C6FE7A}" destId="{CF6D4A75-304A-4A4B-A5A3-A8936B988AC1}" srcOrd="0" destOrd="0" presId="urn:microsoft.com/office/officeart/2005/8/layout/orgChart1"/>
    <dgm:cxn modelId="{246A0E31-FDF7-4285-AE41-CDE7E5465B38}" type="presParOf" srcId="{0175AFCF-75F9-46C1-A2AE-0B85E4C6FE7A}" destId="{8295313A-3452-4EB6-9470-1FE5C4A2B32E}" srcOrd="1" destOrd="0" presId="urn:microsoft.com/office/officeart/2005/8/layout/orgChart1"/>
    <dgm:cxn modelId="{0328F0B9-861B-4C43-9E5A-F22EF5276367}" type="presParOf" srcId="{60F9E785-7BEF-4736-8FB5-EF793DC8F742}" destId="{1948A816-8BCC-4CE2-A5EF-00459C81D861}" srcOrd="1" destOrd="0" presId="urn:microsoft.com/office/officeart/2005/8/layout/orgChart1"/>
    <dgm:cxn modelId="{C914526F-CEF2-4B58-AE05-842A601507B8}" type="presParOf" srcId="{60F9E785-7BEF-4736-8FB5-EF793DC8F742}" destId="{78C4C90B-933D-4D06-9136-4B4BA1982025}" srcOrd="2" destOrd="0" presId="urn:microsoft.com/office/officeart/2005/8/layout/orgChart1"/>
    <dgm:cxn modelId="{A4FA598E-412C-49E8-9201-7D607366EA40}" type="presParOf" srcId="{1D6F7292-3CC5-40C9-9E5D-8A37A19D269B}" destId="{120AEDDB-BCB8-4F70-B97D-FA4B4737AB8B}" srcOrd="2" destOrd="0" presId="urn:microsoft.com/office/officeart/2005/8/layout/orgChart1"/>
    <dgm:cxn modelId="{DD7B3536-765C-44DB-BA5B-5794BBD49FA8}" type="presParOf" srcId="{AC0AF200-F6D6-4E29-A89F-DCBE0372F80A}" destId="{1C506139-2719-4F72-8B2B-0242E159DF25}" srcOrd="2" destOrd="0" presId="urn:microsoft.com/office/officeart/2005/8/layout/orgChart1"/>
    <dgm:cxn modelId="{F0AED748-EF6F-4225-855A-07640FE90FA3}" type="presParOf" srcId="{AC0AF200-F6D6-4E29-A89F-DCBE0372F80A}" destId="{912DF988-0F23-4AD1-A52C-4447A40F9CFC}" srcOrd="3" destOrd="0" presId="urn:microsoft.com/office/officeart/2005/8/layout/orgChart1"/>
    <dgm:cxn modelId="{F43C4AC7-0555-4709-A63B-CDEF1AAAD57C}" type="presParOf" srcId="{912DF988-0F23-4AD1-A52C-4447A40F9CFC}" destId="{9C600DF9-38B7-4CC0-B4EE-5B72B9B9968F}" srcOrd="0" destOrd="0" presId="urn:microsoft.com/office/officeart/2005/8/layout/orgChart1"/>
    <dgm:cxn modelId="{F35B957C-6B01-4840-A792-A322742DF9F6}" type="presParOf" srcId="{9C600DF9-38B7-4CC0-B4EE-5B72B9B9968F}" destId="{16844BDF-1B5E-4F33-A677-6BD353BD8473}" srcOrd="0" destOrd="0" presId="urn:microsoft.com/office/officeart/2005/8/layout/orgChart1"/>
    <dgm:cxn modelId="{8DBB90E4-5C3E-41FA-A2FF-51592FDF3923}" type="presParOf" srcId="{9C600DF9-38B7-4CC0-B4EE-5B72B9B9968F}" destId="{FEDFB577-2F22-4C34-81FB-11A88B54F2FE}" srcOrd="1" destOrd="0" presId="urn:microsoft.com/office/officeart/2005/8/layout/orgChart1"/>
    <dgm:cxn modelId="{303066BB-51A1-448A-B5CF-FF4E8A98405A}" type="presParOf" srcId="{912DF988-0F23-4AD1-A52C-4447A40F9CFC}" destId="{6723323E-6EFB-481F-AE66-B50C90373C5F}" srcOrd="1" destOrd="0" presId="urn:microsoft.com/office/officeart/2005/8/layout/orgChart1"/>
    <dgm:cxn modelId="{8AD46FB6-89BD-4853-AAA2-152382AD406F}" type="presParOf" srcId="{6723323E-6EFB-481F-AE66-B50C90373C5F}" destId="{B58C3B9D-54BD-4AD8-B405-ADFA35956922}" srcOrd="0" destOrd="0" presId="urn:microsoft.com/office/officeart/2005/8/layout/orgChart1"/>
    <dgm:cxn modelId="{7CC7837C-95CB-4515-A9FF-7262AFEDBC7C}" type="presParOf" srcId="{6723323E-6EFB-481F-AE66-B50C90373C5F}" destId="{E8C77AFC-81E5-450E-BF90-B4F0A567F2A1}" srcOrd="1" destOrd="0" presId="urn:microsoft.com/office/officeart/2005/8/layout/orgChart1"/>
    <dgm:cxn modelId="{D4632ED1-9068-479C-91F5-C6F14E9A8FB5}" type="presParOf" srcId="{E8C77AFC-81E5-450E-BF90-B4F0A567F2A1}" destId="{36CB7A86-FD42-487D-8D8D-ECCC17E37B06}" srcOrd="0" destOrd="0" presId="urn:microsoft.com/office/officeart/2005/8/layout/orgChart1"/>
    <dgm:cxn modelId="{E98298CA-2E57-49F0-9228-163361328FEE}" type="presParOf" srcId="{36CB7A86-FD42-487D-8D8D-ECCC17E37B06}" destId="{F2C19EBE-D03E-44BD-97ED-614725297F4D}" srcOrd="0" destOrd="0" presId="urn:microsoft.com/office/officeart/2005/8/layout/orgChart1"/>
    <dgm:cxn modelId="{74FDD930-1362-4170-BB49-94488DB96F0A}" type="presParOf" srcId="{36CB7A86-FD42-487D-8D8D-ECCC17E37B06}" destId="{2BA02CA7-F2B2-4537-9DAF-64DC37C0F0C6}" srcOrd="1" destOrd="0" presId="urn:microsoft.com/office/officeart/2005/8/layout/orgChart1"/>
    <dgm:cxn modelId="{66B29978-CB48-45CD-B6A8-55A1F9BEA4B9}" type="presParOf" srcId="{E8C77AFC-81E5-450E-BF90-B4F0A567F2A1}" destId="{9CBA4A95-7D4B-46C1-8E65-EE5411ABCA8D}" srcOrd="1" destOrd="0" presId="urn:microsoft.com/office/officeart/2005/8/layout/orgChart1"/>
    <dgm:cxn modelId="{05C2F662-12F8-446F-A706-B34E51640FC1}" type="presParOf" srcId="{E8C77AFC-81E5-450E-BF90-B4F0A567F2A1}" destId="{F30113D1-59FE-4D61-A69F-095F8C0B6D68}" srcOrd="2" destOrd="0" presId="urn:microsoft.com/office/officeart/2005/8/layout/orgChart1"/>
    <dgm:cxn modelId="{8A4D7EC3-70A2-4D7F-B2C2-B3CD8532D9E2}" type="presParOf" srcId="{6723323E-6EFB-481F-AE66-B50C90373C5F}" destId="{FD1F665C-A847-43A3-8B41-8F0FD247BEFA}" srcOrd="2" destOrd="0" presId="urn:microsoft.com/office/officeart/2005/8/layout/orgChart1"/>
    <dgm:cxn modelId="{591DE0E4-BA13-425E-BB7E-BFFA7E005CF7}" type="presParOf" srcId="{6723323E-6EFB-481F-AE66-B50C90373C5F}" destId="{8031B60B-80C7-40F9-98B5-06DDD54FF854}" srcOrd="3" destOrd="0" presId="urn:microsoft.com/office/officeart/2005/8/layout/orgChart1"/>
    <dgm:cxn modelId="{736A791A-7506-45BE-97E0-D4D5B0E885EC}" type="presParOf" srcId="{8031B60B-80C7-40F9-98B5-06DDD54FF854}" destId="{8B5643C2-182C-48DE-98BE-1F9C118EB3CD}" srcOrd="0" destOrd="0" presId="urn:microsoft.com/office/officeart/2005/8/layout/orgChart1"/>
    <dgm:cxn modelId="{067640D5-D8FC-44A7-8C4D-64F2D36AF034}" type="presParOf" srcId="{8B5643C2-182C-48DE-98BE-1F9C118EB3CD}" destId="{5CB2CAB5-73B1-4405-B8D1-FECEE5F79B48}" srcOrd="0" destOrd="0" presId="urn:microsoft.com/office/officeart/2005/8/layout/orgChart1"/>
    <dgm:cxn modelId="{D65809B3-E7B8-452E-96F7-935A65891663}" type="presParOf" srcId="{8B5643C2-182C-48DE-98BE-1F9C118EB3CD}" destId="{B9EFDF98-BEDD-4097-984A-3E716B756735}" srcOrd="1" destOrd="0" presId="urn:microsoft.com/office/officeart/2005/8/layout/orgChart1"/>
    <dgm:cxn modelId="{8A8B612B-F848-44A9-A652-215361774EAD}" type="presParOf" srcId="{8031B60B-80C7-40F9-98B5-06DDD54FF854}" destId="{25CA4CCC-55C8-49AF-9F42-B22A5F7A2C3B}" srcOrd="1" destOrd="0" presId="urn:microsoft.com/office/officeart/2005/8/layout/orgChart1"/>
    <dgm:cxn modelId="{5EE84865-7344-49FF-AA9E-16096D36CED6}" type="presParOf" srcId="{8031B60B-80C7-40F9-98B5-06DDD54FF854}" destId="{C7A1268B-7688-4348-A867-CCF06F854121}" srcOrd="2" destOrd="0" presId="urn:microsoft.com/office/officeart/2005/8/layout/orgChart1"/>
    <dgm:cxn modelId="{2AC53760-48CD-4662-99A6-3798EF6AB663}" type="presParOf" srcId="{6723323E-6EFB-481F-AE66-B50C90373C5F}" destId="{9B4FACB8-ED8E-4EA4-9724-65DFAE5B240D}" srcOrd="4" destOrd="0" presId="urn:microsoft.com/office/officeart/2005/8/layout/orgChart1"/>
    <dgm:cxn modelId="{EA1E7639-B8AA-4FC0-BBD9-B056C875D94C}" type="presParOf" srcId="{6723323E-6EFB-481F-AE66-B50C90373C5F}" destId="{51CC8C17-AB0E-4CFD-AA05-CA4232A83417}" srcOrd="5" destOrd="0" presId="urn:microsoft.com/office/officeart/2005/8/layout/orgChart1"/>
    <dgm:cxn modelId="{D2A7D9C0-61A2-48D2-877D-B0E4FDF29441}" type="presParOf" srcId="{51CC8C17-AB0E-4CFD-AA05-CA4232A83417}" destId="{88D0FA5A-B125-452D-B2B5-C4624D60A5C7}" srcOrd="0" destOrd="0" presId="urn:microsoft.com/office/officeart/2005/8/layout/orgChart1"/>
    <dgm:cxn modelId="{71B3B620-9E91-4A7A-AF29-3ACCDA84300B}" type="presParOf" srcId="{88D0FA5A-B125-452D-B2B5-C4624D60A5C7}" destId="{7AF04D7B-D335-4FFC-B565-D017CCDD159F}" srcOrd="0" destOrd="0" presId="urn:microsoft.com/office/officeart/2005/8/layout/orgChart1"/>
    <dgm:cxn modelId="{90BCACA9-FF39-4B4C-83BF-30DF5B6FDEB3}" type="presParOf" srcId="{88D0FA5A-B125-452D-B2B5-C4624D60A5C7}" destId="{9619DFB7-D331-41CF-91C5-14EE510FD782}" srcOrd="1" destOrd="0" presId="urn:microsoft.com/office/officeart/2005/8/layout/orgChart1"/>
    <dgm:cxn modelId="{C07D6A7A-5F7A-4DD6-9C20-EBA3793363FC}" type="presParOf" srcId="{51CC8C17-AB0E-4CFD-AA05-CA4232A83417}" destId="{97885268-39BB-4B9C-9D33-F602ABFB09B8}" srcOrd="1" destOrd="0" presId="urn:microsoft.com/office/officeart/2005/8/layout/orgChart1"/>
    <dgm:cxn modelId="{0A417157-8276-4881-A021-EE290D3B9842}" type="presParOf" srcId="{51CC8C17-AB0E-4CFD-AA05-CA4232A83417}" destId="{752FE2DB-C9C2-4019-8DBC-0CBAEC1BC795}" srcOrd="2" destOrd="0" presId="urn:microsoft.com/office/officeart/2005/8/layout/orgChart1"/>
    <dgm:cxn modelId="{85B6E32D-2BBB-400A-83DA-DF0318CFB812}" type="presParOf" srcId="{6723323E-6EFB-481F-AE66-B50C90373C5F}" destId="{2FEC18BF-FFD6-46E3-8B92-B749481691E6}" srcOrd="6" destOrd="0" presId="urn:microsoft.com/office/officeart/2005/8/layout/orgChart1"/>
    <dgm:cxn modelId="{EA0212BF-AA95-4486-B8EA-60E73228E052}" type="presParOf" srcId="{6723323E-6EFB-481F-AE66-B50C90373C5F}" destId="{0E11EF38-7489-4938-B17B-0E4317E95A17}" srcOrd="7" destOrd="0" presId="urn:microsoft.com/office/officeart/2005/8/layout/orgChart1"/>
    <dgm:cxn modelId="{03CF5858-5D69-4ECA-8FCE-13C5AAA20BD6}" type="presParOf" srcId="{0E11EF38-7489-4938-B17B-0E4317E95A17}" destId="{E3974BC8-E688-49BA-AAA6-FBF2840AE64D}" srcOrd="0" destOrd="0" presId="urn:microsoft.com/office/officeart/2005/8/layout/orgChart1"/>
    <dgm:cxn modelId="{0BA7F91B-6331-447B-9A39-67B13C6BB9A3}" type="presParOf" srcId="{E3974BC8-E688-49BA-AAA6-FBF2840AE64D}" destId="{702368A5-5BA9-4E3D-A54C-873C10E07F4D}" srcOrd="0" destOrd="0" presId="urn:microsoft.com/office/officeart/2005/8/layout/orgChart1"/>
    <dgm:cxn modelId="{9650C464-4D03-4EAD-87FF-5E6D14E8762A}" type="presParOf" srcId="{E3974BC8-E688-49BA-AAA6-FBF2840AE64D}" destId="{FB98DAEB-7969-4D40-91BD-8DABA4DBD840}" srcOrd="1" destOrd="0" presId="urn:microsoft.com/office/officeart/2005/8/layout/orgChart1"/>
    <dgm:cxn modelId="{D1DB1E98-4AC7-4BBA-99F4-6E3420645632}" type="presParOf" srcId="{0E11EF38-7489-4938-B17B-0E4317E95A17}" destId="{17697251-4943-4F90-8BE4-70C93232D5DD}" srcOrd="1" destOrd="0" presId="urn:microsoft.com/office/officeart/2005/8/layout/orgChart1"/>
    <dgm:cxn modelId="{4493ECF7-D5E0-4717-B071-CC94D8455938}" type="presParOf" srcId="{0E11EF38-7489-4938-B17B-0E4317E95A17}" destId="{E01DFEB8-7388-4F14-B8E7-BF37159065BD}" srcOrd="2" destOrd="0" presId="urn:microsoft.com/office/officeart/2005/8/layout/orgChart1"/>
    <dgm:cxn modelId="{2C943575-3B0E-491F-8445-6E7D888AC1BE}" type="presParOf" srcId="{6723323E-6EFB-481F-AE66-B50C90373C5F}" destId="{352DAB02-8861-4216-A9A8-5F2EFBBF3B94}" srcOrd="8" destOrd="0" presId="urn:microsoft.com/office/officeart/2005/8/layout/orgChart1"/>
    <dgm:cxn modelId="{A67212C7-FC7B-473C-B82A-24C44E100006}" type="presParOf" srcId="{6723323E-6EFB-481F-AE66-B50C90373C5F}" destId="{8B485162-86B5-4C30-B59A-6D887B0E6B49}" srcOrd="9" destOrd="0" presId="urn:microsoft.com/office/officeart/2005/8/layout/orgChart1"/>
    <dgm:cxn modelId="{D54A1A1D-2472-435E-9091-05DA0F93A8EB}" type="presParOf" srcId="{8B485162-86B5-4C30-B59A-6D887B0E6B49}" destId="{593F547F-3554-4063-B6C4-C746F8C28A34}" srcOrd="0" destOrd="0" presId="urn:microsoft.com/office/officeart/2005/8/layout/orgChart1"/>
    <dgm:cxn modelId="{B3CB3749-545A-4F3D-8172-4DD3121526E6}" type="presParOf" srcId="{593F547F-3554-4063-B6C4-C746F8C28A34}" destId="{6CCE8F2F-4B51-40A3-BC93-77F1AA60294F}" srcOrd="0" destOrd="0" presId="urn:microsoft.com/office/officeart/2005/8/layout/orgChart1"/>
    <dgm:cxn modelId="{5ED668AC-558D-4311-A6CD-33FCBD2A6A19}" type="presParOf" srcId="{593F547F-3554-4063-B6C4-C746F8C28A34}" destId="{DDBF93BA-CDD9-420F-82A9-D96C69455809}" srcOrd="1" destOrd="0" presId="urn:microsoft.com/office/officeart/2005/8/layout/orgChart1"/>
    <dgm:cxn modelId="{13953491-1113-42C8-9F6D-13F88B28F20F}" type="presParOf" srcId="{8B485162-86B5-4C30-B59A-6D887B0E6B49}" destId="{E9A28045-6F3B-4E5D-AC11-B58D173AB1B7}" srcOrd="1" destOrd="0" presId="urn:microsoft.com/office/officeart/2005/8/layout/orgChart1"/>
    <dgm:cxn modelId="{D9369F5D-2DDC-4AAC-8363-77AE0D613998}" type="presParOf" srcId="{8B485162-86B5-4C30-B59A-6D887B0E6B49}" destId="{6AB3D6BC-9340-4387-B57E-8940FD8C48EC}" srcOrd="2" destOrd="0" presId="urn:microsoft.com/office/officeart/2005/8/layout/orgChart1"/>
    <dgm:cxn modelId="{ABFE589E-58C2-4C57-B95B-7C6A032472C8}" type="presParOf" srcId="{912DF988-0F23-4AD1-A52C-4447A40F9CFC}" destId="{4606E93D-B5D2-4D58-8329-7AD631C353D8}" srcOrd="2" destOrd="0" presId="urn:microsoft.com/office/officeart/2005/8/layout/orgChart1"/>
    <dgm:cxn modelId="{CA46213F-40F4-4F3C-921C-E1BB9F425131}" type="presParOf" srcId="{AC0AF200-F6D6-4E29-A89F-DCBE0372F80A}" destId="{13220E62-7213-42C1-B384-A77D2915EC3E}" srcOrd="4" destOrd="0" presId="urn:microsoft.com/office/officeart/2005/8/layout/orgChart1"/>
    <dgm:cxn modelId="{4D9091BD-A818-4CBE-B344-5D00E16ED12C}" type="presParOf" srcId="{AC0AF200-F6D6-4E29-A89F-DCBE0372F80A}" destId="{617B1241-99DC-4421-8385-42124E248197}" srcOrd="5" destOrd="0" presId="urn:microsoft.com/office/officeart/2005/8/layout/orgChart1"/>
    <dgm:cxn modelId="{0CD68D35-9A04-4581-AE5D-F50AD5432126}" type="presParOf" srcId="{617B1241-99DC-4421-8385-42124E248197}" destId="{AA751CE6-D976-4853-BF27-77A61EE0765C}" srcOrd="0" destOrd="0" presId="urn:microsoft.com/office/officeart/2005/8/layout/orgChart1"/>
    <dgm:cxn modelId="{048593DA-5D25-4AF4-AD24-419398A47D6D}" type="presParOf" srcId="{AA751CE6-D976-4853-BF27-77A61EE0765C}" destId="{24EE2DF7-FCC1-4B9C-9181-D40E4C3C0A71}" srcOrd="0" destOrd="0" presId="urn:microsoft.com/office/officeart/2005/8/layout/orgChart1"/>
    <dgm:cxn modelId="{709BB2D4-5199-4CEA-8AC5-0713CFB2AE67}" type="presParOf" srcId="{AA751CE6-D976-4853-BF27-77A61EE0765C}" destId="{2944650C-731A-484E-8CBD-32B051754096}" srcOrd="1" destOrd="0" presId="urn:microsoft.com/office/officeart/2005/8/layout/orgChart1"/>
    <dgm:cxn modelId="{C4FFDFF5-456E-4FB3-AE70-DBFD8D6FEE86}" type="presParOf" srcId="{617B1241-99DC-4421-8385-42124E248197}" destId="{B39F83E6-C65B-4AD8-9B93-86344CEBCD51}" srcOrd="1" destOrd="0" presId="urn:microsoft.com/office/officeart/2005/8/layout/orgChart1"/>
    <dgm:cxn modelId="{9674CDE8-CD56-45B5-BBE0-0B5A02C81D15}" type="presParOf" srcId="{617B1241-99DC-4421-8385-42124E248197}" destId="{127FF851-81E6-4266-AAC8-70D1FE6EB263}" srcOrd="2" destOrd="0" presId="urn:microsoft.com/office/officeart/2005/8/layout/orgChart1"/>
    <dgm:cxn modelId="{AD4FA614-7AFB-4D42-AE04-8A7585D4512A}" type="presParOf" srcId="{AC0AF200-F6D6-4E29-A89F-DCBE0372F80A}" destId="{701FC2F4-49DD-4947-A7E2-3E95FDF9ED4D}" srcOrd="6" destOrd="0" presId="urn:microsoft.com/office/officeart/2005/8/layout/orgChart1"/>
    <dgm:cxn modelId="{DAADE309-77CE-4581-8A3B-05AC0AD62F0E}" type="presParOf" srcId="{AC0AF200-F6D6-4E29-A89F-DCBE0372F80A}" destId="{88CEE992-18A7-401B-B817-56D8C1740262}" srcOrd="7" destOrd="0" presId="urn:microsoft.com/office/officeart/2005/8/layout/orgChart1"/>
    <dgm:cxn modelId="{A00CBDD1-F164-4A56-AE84-7A79636E31B5}" type="presParOf" srcId="{88CEE992-18A7-401B-B817-56D8C1740262}" destId="{D580475F-82B4-49BF-979E-471FDCC062C8}" srcOrd="0" destOrd="0" presId="urn:microsoft.com/office/officeart/2005/8/layout/orgChart1"/>
    <dgm:cxn modelId="{E0174C7A-8FC2-4559-9FC2-7BE13234A7DB}" type="presParOf" srcId="{D580475F-82B4-49BF-979E-471FDCC062C8}" destId="{CD779146-5C71-4391-AA9F-42384B40213B}" srcOrd="0" destOrd="0" presId="urn:microsoft.com/office/officeart/2005/8/layout/orgChart1"/>
    <dgm:cxn modelId="{DBBB2BB9-F354-4AE4-B02E-32A13F49E4B4}" type="presParOf" srcId="{D580475F-82B4-49BF-979E-471FDCC062C8}" destId="{611C8ADC-AA5D-48B1-89B8-D314B8608C2F}" srcOrd="1" destOrd="0" presId="urn:microsoft.com/office/officeart/2005/8/layout/orgChart1"/>
    <dgm:cxn modelId="{DE3DDED6-3965-4F9C-A277-93D20873143D}" type="presParOf" srcId="{88CEE992-18A7-401B-B817-56D8C1740262}" destId="{5E9C627A-A38E-4431-A58B-F28EBC301F99}" srcOrd="1" destOrd="0" presId="urn:microsoft.com/office/officeart/2005/8/layout/orgChart1"/>
    <dgm:cxn modelId="{13CFD0CF-6BDD-4609-A8BA-5CC2F5F2467B}" type="presParOf" srcId="{88CEE992-18A7-401B-B817-56D8C1740262}" destId="{E34CB9E6-0D59-4D25-9961-089C886DADEE}" srcOrd="2" destOrd="0" presId="urn:microsoft.com/office/officeart/2005/8/layout/orgChart1"/>
    <dgm:cxn modelId="{CD7DAA06-E155-403C-921B-1B7D1D096456}" type="presParOf" srcId="{6FA8045B-7D9F-4DD2-9F2E-038B9A6C2DB5}" destId="{15561159-CF3C-41B6-8052-A27216A6DB86}" srcOrd="2" destOrd="0" presId="urn:microsoft.com/office/officeart/2005/8/layout/orgChart1"/>
    <dgm:cxn modelId="{DDED6895-FF4A-43FF-A9BC-CB6FAD34428A}" type="presParOf" srcId="{6B489E07-8A35-4E37-BB55-8E704A44649E}" destId="{FEB98B13-59EA-4F15-8BF3-DDBDD70A96D8}" srcOrd="1" destOrd="0" presId="urn:microsoft.com/office/officeart/2005/8/layout/orgChart1"/>
    <dgm:cxn modelId="{A748831F-FADE-4598-9C53-D2BD3999F5B7}" type="presParOf" srcId="{FEB98B13-59EA-4F15-8BF3-DDBDD70A96D8}" destId="{27F57C97-8C75-4500-80F9-73B727F72C18}" srcOrd="0" destOrd="0" presId="urn:microsoft.com/office/officeart/2005/8/layout/orgChart1"/>
    <dgm:cxn modelId="{5060AC76-F707-476F-85C8-F71511B642EC}" type="presParOf" srcId="{27F57C97-8C75-4500-80F9-73B727F72C18}" destId="{CF410C7B-9B95-4EC0-B265-8FC0B51F39D2}" srcOrd="0" destOrd="0" presId="urn:microsoft.com/office/officeart/2005/8/layout/orgChart1"/>
    <dgm:cxn modelId="{3D83D074-D6F5-4BEB-B606-98FA19E92A94}" type="presParOf" srcId="{27F57C97-8C75-4500-80F9-73B727F72C18}" destId="{BD183AA5-6A9B-49DB-A717-67CC04470173}" srcOrd="1" destOrd="0" presId="urn:microsoft.com/office/officeart/2005/8/layout/orgChart1"/>
    <dgm:cxn modelId="{E405AD6B-1D02-426B-B2F7-83A537C5320C}" type="presParOf" srcId="{FEB98B13-59EA-4F15-8BF3-DDBDD70A96D8}" destId="{3AF730D7-CDFC-4C6C-913A-F5523B713640}" srcOrd="1" destOrd="0" presId="urn:microsoft.com/office/officeart/2005/8/layout/orgChart1"/>
    <dgm:cxn modelId="{DC7131E9-8735-4910-85D2-C9E27A4AF5A6}" type="presParOf" srcId="{FEB98B13-59EA-4F15-8BF3-DDBDD70A96D8}" destId="{00B90089-EF9F-4C55-BF30-F6AD25033A90}" srcOrd="2" destOrd="0" presId="urn:microsoft.com/office/officeart/2005/8/layout/orgChart1"/>
    <dgm:cxn modelId="{1D91710A-B100-474D-8237-FBE46A56789D}" type="presParOf" srcId="{6B489E07-8A35-4E37-BB55-8E704A44649E}" destId="{75541699-E642-4456-914F-195F51C505E2}" srcOrd="2" destOrd="0" presId="urn:microsoft.com/office/officeart/2005/8/layout/orgChart1"/>
    <dgm:cxn modelId="{E9ECC40D-5FE8-4CEB-9160-A117CD121B23}" type="presParOf" srcId="{75541699-E642-4456-914F-195F51C505E2}" destId="{027EE116-E583-448E-B17C-365B1316F4FB}" srcOrd="0" destOrd="0" presId="urn:microsoft.com/office/officeart/2005/8/layout/orgChart1"/>
    <dgm:cxn modelId="{902B5A07-AEB7-4D1E-8AFD-13C335CFED21}" type="presParOf" srcId="{027EE116-E583-448E-B17C-365B1316F4FB}" destId="{232F191B-6A3A-4A7E-8EC1-F91FD3EFFBF4}" srcOrd="0" destOrd="0" presId="urn:microsoft.com/office/officeart/2005/8/layout/orgChart1"/>
    <dgm:cxn modelId="{A68EE407-C2A9-4646-AE33-0254F43B5428}" type="presParOf" srcId="{027EE116-E583-448E-B17C-365B1316F4FB}" destId="{2842469E-9BB9-4C9A-87AB-CEE3DED46F8B}" srcOrd="1" destOrd="0" presId="urn:microsoft.com/office/officeart/2005/8/layout/orgChart1"/>
    <dgm:cxn modelId="{D79F6159-B754-4E8E-A93B-3DC44E0B64F5}" type="presParOf" srcId="{75541699-E642-4456-914F-195F51C505E2}" destId="{99116C18-0499-4C80-9F30-A41A79A66B25}" srcOrd="1" destOrd="0" presId="urn:microsoft.com/office/officeart/2005/8/layout/orgChart1"/>
    <dgm:cxn modelId="{E782E3FB-C7B0-4589-BC44-3B2CC52D9EE5}" type="presParOf" srcId="{75541699-E642-4456-914F-195F51C505E2}" destId="{9698E894-2984-4E61-ADEA-41E78087A5F0}" srcOrd="2" destOrd="0" presId="urn:microsoft.com/office/officeart/2005/8/layout/orgChart1"/>
    <dgm:cxn modelId="{7D5D3B90-83AD-4B8D-BC1D-7139A9FD89E3}" type="presParOf" srcId="{6B489E07-8A35-4E37-BB55-8E704A44649E}" destId="{26F3A66C-C832-4EB7-A989-4D3D22F5B514}" srcOrd="3" destOrd="0" presId="urn:microsoft.com/office/officeart/2005/8/layout/orgChart1"/>
    <dgm:cxn modelId="{AF42C849-18CE-48D3-901D-D972473AC10D}" type="presParOf" srcId="{26F3A66C-C832-4EB7-A989-4D3D22F5B514}" destId="{518132CB-BCDB-4F7D-8190-295E54D6EBCF}" srcOrd="0" destOrd="0" presId="urn:microsoft.com/office/officeart/2005/8/layout/orgChart1"/>
    <dgm:cxn modelId="{58C6B457-81EF-4DFB-B7B8-964CC8807552}" type="presParOf" srcId="{518132CB-BCDB-4F7D-8190-295E54D6EBCF}" destId="{D34736F4-4C60-4057-9B87-729E36AB6627}" srcOrd="0" destOrd="0" presId="urn:microsoft.com/office/officeart/2005/8/layout/orgChart1"/>
    <dgm:cxn modelId="{9C50CA92-A6AF-4427-A279-A869403812D0}" type="presParOf" srcId="{518132CB-BCDB-4F7D-8190-295E54D6EBCF}" destId="{6221FC1D-42E9-47EA-983D-CD38B0AF68E1}" srcOrd="1" destOrd="0" presId="urn:microsoft.com/office/officeart/2005/8/layout/orgChart1"/>
    <dgm:cxn modelId="{C19E8483-3B1C-4564-8D5E-7D8BF4FF68C2}" type="presParOf" srcId="{26F3A66C-C832-4EB7-A989-4D3D22F5B514}" destId="{82887CE8-C49F-4425-B1C0-529962BAE5C5}" srcOrd="1" destOrd="0" presId="urn:microsoft.com/office/officeart/2005/8/layout/orgChart1"/>
    <dgm:cxn modelId="{69D937AC-30DD-4AD8-93C1-354CFD025881}" type="presParOf" srcId="{26F3A66C-C832-4EB7-A989-4D3D22F5B514}" destId="{E71FDD6C-AB8B-41E0-9475-E387B5F7C102}" srcOrd="2" destOrd="0" presId="urn:microsoft.com/office/officeart/2005/8/layout/orgChart1"/>
  </dgm:cxnLst>
  <dgm:bg>
    <a:noFill/>
  </dgm:bg>
  <dgm:whole>
    <a:ln w="9525" cap="flat" cmpd="sng" algn="ctr">
      <a:solidFill>
        <a:schemeClr val="accent1">
          <a:shade val="95000"/>
          <a:satMod val="105000"/>
        </a:schemeClr>
      </a:solidFill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1FC2F4-49DD-4947-A7E2-3E95FDF9ED4D}">
      <dsp:nvSpPr>
        <dsp:cNvPr id="0" name=""/>
        <dsp:cNvSpPr/>
      </dsp:nvSpPr>
      <dsp:spPr>
        <a:xfrm>
          <a:off x="2396339" y="970740"/>
          <a:ext cx="1655421" cy="109379"/>
        </a:xfrm>
        <a:custGeom>
          <a:avLst/>
          <a:gdLst/>
          <a:ahLst/>
          <a:cxnLst/>
          <a:rect l="0" t="0" r="0" b="0"/>
          <a:pathLst>
            <a:path>
              <a:moveTo>
                <a:pt x="1655421" y="0"/>
              </a:moveTo>
              <a:lnTo>
                <a:pt x="1655421" y="44256"/>
              </a:lnTo>
              <a:lnTo>
                <a:pt x="0" y="44256"/>
              </a:lnTo>
              <a:lnTo>
                <a:pt x="0" y="1093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220E62-7213-42C1-B384-A77D2915EC3E}">
      <dsp:nvSpPr>
        <dsp:cNvPr id="0" name=""/>
        <dsp:cNvSpPr/>
      </dsp:nvSpPr>
      <dsp:spPr>
        <a:xfrm>
          <a:off x="4051760" y="970740"/>
          <a:ext cx="3168348" cy="113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839"/>
              </a:lnTo>
              <a:lnTo>
                <a:pt x="3168348" y="48839"/>
              </a:lnTo>
              <a:lnTo>
                <a:pt x="3168348" y="1139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2DAB02-8861-4216-A9A8-5F2EFBBF3B94}">
      <dsp:nvSpPr>
        <dsp:cNvPr id="0" name=""/>
        <dsp:cNvSpPr/>
      </dsp:nvSpPr>
      <dsp:spPr>
        <a:xfrm>
          <a:off x="6037383" y="1989915"/>
          <a:ext cx="1470091" cy="11784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3313"/>
              </a:lnTo>
              <a:lnTo>
                <a:pt x="1470091" y="1113313"/>
              </a:lnTo>
              <a:lnTo>
                <a:pt x="1470091" y="117843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EC18BF-FFD6-46E3-8B92-B749481691E6}">
      <dsp:nvSpPr>
        <dsp:cNvPr id="0" name=""/>
        <dsp:cNvSpPr/>
      </dsp:nvSpPr>
      <dsp:spPr>
        <a:xfrm>
          <a:off x="6037383" y="1989915"/>
          <a:ext cx="750010" cy="11784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3313"/>
              </a:lnTo>
              <a:lnTo>
                <a:pt x="750010" y="1113313"/>
              </a:lnTo>
              <a:lnTo>
                <a:pt x="750010" y="117843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4FACB8-ED8E-4EA4-9724-65DFAE5B240D}">
      <dsp:nvSpPr>
        <dsp:cNvPr id="0" name=""/>
        <dsp:cNvSpPr/>
      </dsp:nvSpPr>
      <dsp:spPr>
        <a:xfrm>
          <a:off x="5991663" y="1989915"/>
          <a:ext cx="91440" cy="11784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13313"/>
              </a:lnTo>
              <a:lnTo>
                <a:pt x="76318" y="1113313"/>
              </a:lnTo>
              <a:lnTo>
                <a:pt x="76318" y="1178437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1F665C-A847-43A3-8B41-8F0FD247BEFA}">
      <dsp:nvSpPr>
        <dsp:cNvPr id="0" name=""/>
        <dsp:cNvSpPr/>
      </dsp:nvSpPr>
      <dsp:spPr>
        <a:xfrm>
          <a:off x="5347463" y="1989915"/>
          <a:ext cx="689919" cy="1178437"/>
        </a:xfrm>
        <a:custGeom>
          <a:avLst/>
          <a:gdLst/>
          <a:ahLst/>
          <a:cxnLst/>
          <a:rect l="0" t="0" r="0" b="0"/>
          <a:pathLst>
            <a:path>
              <a:moveTo>
                <a:pt x="689919" y="0"/>
              </a:moveTo>
              <a:lnTo>
                <a:pt x="689919" y="1113313"/>
              </a:lnTo>
              <a:lnTo>
                <a:pt x="0" y="1113313"/>
              </a:lnTo>
              <a:lnTo>
                <a:pt x="0" y="117843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8C3B9D-54BD-4AD8-B405-ADFA35956922}">
      <dsp:nvSpPr>
        <dsp:cNvPr id="0" name=""/>
        <dsp:cNvSpPr/>
      </dsp:nvSpPr>
      <dsp:spPr>
        <a:xfrm>
          <a:off x="4627825" y="1989915"/>
          <a:ext cx="1409557" cy="1178437"/>
        </a:xfrm>
        <a:custGeom>
          <a:avLst/>
          <a:gdLst/>
          <a:ahLst/>
          <a:cxnLst/>
          <a:rect l="0" t="0" r="0" b="0"/>
          <a:pathLst>
            <a:path>
              <a:moveTo>
                <a:pt x="1409557" y="0"/>
              </a:moveTo>
              <a:lnTo>
                <a:pt x="1409557" y="1113313"/>
              </a:lnTo>
              <a:lnTo>
                <a:pt x="0" y="1113313"/>
              </a:lnTo>
              <a:lnTo>
                <a:pt x="0" y="1178437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506139-2719-4F72-8B2B-0242E159DF25}">
      <dsp:nvSpPr>
        <dsp:cNvPr id="0" name=""/>
        <dsp:cNvSpPr/>
      </dsp:nvSpPr>
      <dsp:spPr>
        <a:xfrm>
          <a:off x="4051760" y="970740"/>
          <a:ext cx="1985622" cy="120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320"/>
              </a:lnTo>
              <a:lnTo>
                <a:pt x="1985622" y="55320"/>
              </a:lnTo>
              <a:lnTo>
                <a:pt x="1985622" y="120444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A46E93-A5F5-4EF6-A786-228A82FEE925}">
      <dsp:nvSpPr>
        <dsp:cNvPr id="0" name=""/>
        <dsp:cNvSpPr/>
      </dsp:nvSpPr>
      <dsp:spPr>
        <a:xfrm>
          <a:off x="3187665" y="1978850"/>
          <a:ext cx="720078" cy="11895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4378"/>
              </a:lnTo>
              <a:lnTo>
                <a:pt x="720078" y="1124378"/>
              </a:lnTo>
              <a:lnTo>
                <a:pt x="720078" y="11895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A3423F-F2D5-4AB1-8391-F5D13CD3C5E7}">
      <dsp:nvSpPr>
        <dsp:cNvPr id="0" name=""/>
        <dsp:cNvSpPr/>
      </dsp:nvSpPr>
      <dsp:spPr>
        <a:xfrm>
          <a:off x="3141942" y="1978850"/>
          <a:ext cx="91440" cy="1189501"/>
        </a:xfrm>
        <a:custGeom>
          <a:avLst/>
          <a:gdLst/>
          <a:ahLst/>
          <a:cxnLst/>
          <a:rect l="0" t="0" r="0" b="0"/>
          <a:pathLst>
            <a:path>
              <a:moveTo>
                <a:pt x="45723" y="0"/>
              </a:moveTo>
              <a:lnTo>
                <a:pt x="45723" y="1124378"/>
              </a:lnTo>
              <a:lnTo>
                <a:pt x="45720" y="1124378"/>
              </a:lnTo>
              <a:lnTo>
                <a:pt x="45720" y="11895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446C5F-AF24-4CFB-9069-651F58F3B9F0}">
      <dsp:nvSpPr>
        <dsp:cNvPr id="0" name=""/>
        <dsp:cNvSpPr/>
      </dsp:nvSpPr>
      <dsp:spPr>
        <a:xfrm>
          <a:off x="2467581" y="1978850"/>
          <a:ext cx="720084" cy="1189501"/>
        </a:xfrm>
        <a:custGeom>
          <a:avLst/>
          <a:gdLst/>
          <a:ahLst/>
          <a:cxnLst/>
          <a:rect l="0" t="0" r="0" b="0"/>
          <a:pathLst>
            <a:path>
              <a:moveTo>
                <a:pt x="720084" y="0"/>
              </a:moveTo>
              <a:lnTo>
                <a:pt x="720084" y="1124378"/>
              </a:lnTo>
              <a:lnTo>
                <a:pt x="0" y="1124378"/>
              </a:lnTo>
              <a:lnTo>
                <a:pt x="0" y="11895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091231-2CBD-47D1-A72E-625020940D5B}">
      <dsp:nvSpPr>
        <dsp:cNvPr id="0" name=""/>
        <dsp:cNvSpPr/>
      </dsp:nvSpPr>
      <dsp:spPr>
        <a:xfrm>
          <a:off x="1747505" y="1978850"/>
          <a:ext cx="1440159" cy="1189501"/>
        </a:xfrm>
        <a:custGeom>
          <a:avLst/>
          <a:gdLst/>
          <a:ahLst/>
          <a:cxnLst/>
          <a:rect l="0" t="0" r="0" b="0"/>
          <a:pathLst>
            <a:path>
              <a:moveTo>
                <a:pt x="1440159" y="0"/>
              </a:moveTo>
              <a:lnTo>
                <a:pt x="1440159" y="1124378"/>
              </a:lnTo>
              <a:lnTo>
                <a:pt x="0" y="1124378"/>
              </a:lnTo>
              <a:lnTo>
                <a:pt x="0" y="11895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05A77F-D303-423B-AD1D-189BF0812AB9}">
      <dsp:nvSpPr>
        <dsp:cNvPr id="0" name=""/>
        <dsp:cNvSpPr/>
      </dsp:nvSpPr>
      <dsp:spPr>
        <a:xfrm>
          <a:off x="1027424" y="1978850"/>
          <a:ext cx="2160241" cy="1189501"/>
        </a:xfrm>
        <a:custGeom>
          <a:avLst/>
          <a:gdLst/>
          <a:ahLst/>
          <a:cxnLst/>
          <a:rect l="0" t="0" r="0" b="0"/>
          <a:pathLst>
            <a:path>
              <a:moveTo>
                <a:pt x="2160241" y="0"/>
              </a:moveTo>
              <a:lnTo>
                <a:pt x="2160241" y="1124378"/>
              </a:lnTo>
              <a:lnTo>
                <a:pt x="0" y="1124378"/>
              </a:lnTo>
              <a:lnTo>
                <a:pt x="0" y="11895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D171EA-CB1C-4315-ABBD-6AB44ACE6290}">
      <dsp:nvSpPr>
        <dsp:cNvPr id="0" name=""/>
        <dsp:cNvSpPr/>
      </dsp:nvSpPr>
      <dsp:spPr>
        <a:xfrm>
          <a:off x="307343" y="1978850"/>
          <a:ext cx="2880322" cy="1189501"/>
        </a:xfrm>
        <a:custGeom>
          <a:avLst/>
          <a:gdLst/>
          <a:ahLst/>
          <a:cxnLst/>
          <a:rect l="0" t="0" r="0" b="0"/>
          <a:pathLst>
            <a:path>
              <a:moveTo>
                <a:pt x="2880322" y="0"/>
              </a:moveTo>
              <a:lnTo>
                <a:pt x="2880322" y="1124378"/>
              </a:lnTo>
              <a:lnTo>
                <a:pt x="0" y="1124378"/>
              </a:lnTo>
              <a:lnTo>
                <a:pt x="0" y="11895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D10F5F-5838-4812-80B4-809711274F22}">
      <dsp:nvSpPr>
        <dsp:cNvPr id="0" name=""/>
        <dsp:cNvSpPr/>
      </dsp:nvSpPr>
      <dsp:spPr>
        <a:xfrm>
          <a:off x="3187665" y="970740"/>
          <a:ext cx="864094" cy="109379"/>
        </a:xfrm>
        <a:custGeom>
          <a:avLst/>
          <a:gdLst/>
          <a:ahLst/>
          <a:cxnLst/>
          <a:rect l="0" t="0" r="0" b="0"/>
          <a:pathLst>
            <a:path>
              <a:moveTo>
                <a:pt x="864094" y="0"/>
              </a:moveTo>
              <a:lnTo>
                <a:pt x="864094" y="44256"/>
              </a:lnTo>
              <a:lnTo>
                <a:pt x="0" y="44256"/>
              </a:lnTo>
              <a:lnTo>
                <a:pt x="0" y="1093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67322E-42AE-4046-8EF4-A1D62AC79575}">
      <dsp:nvSpPr>
        <dsp:cNvPr id="0" name=""/>
        <dsp:cNvSpPr/>
      </dsp:nvSpPr>
      <dsp:spPr>
        <a:xfrm>
          <a:off x="3744416" y="72009"/>
          <a:ext cx="614686" cy="8987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00" b="1" kern="1200" dirty="0" smtClean="0"/>
            <a:t>CHIEF EXECUTIVE</a:t>
          </a:r>
          <a:br>
            <a:rPr lang="en-GB" sz="600" b="1" kern="1200" dirty="0" smtClean="0"/>
          </a:br>
          <a:r>
            <a:rPr lang="en-GB" sz="600" kern="1200" dirty="0" smtClean="0"/>
            <a:t>(Head of Paid Services)</a:t>
          </a:r>
          <a:endParaRPr lang="en-GB" sz="600" kern="1200" dirty="0"/>
        </a:p>
      </dsp:txBody>
      <dsp:txXfrm>
        <a:off x="3744416" y="72009"/>
        <a:ext cx="614686" cy="898731"/>
      </dsp:txXfrm>
    </dsp:sp>
    <dsp:sp modelId="{5987E393-BD7D-4E28-877B-C99DC3E1CE6D}">
      <dsp:nvSpPr>
        <dsp:cNvPr id="0" name=""/>
        <dsp:cNvSpPr/>
      </dsp:nvSpPr>
      <dsp:spPr>
        <a:xfrm>
          <a:off x="2880322" y="1080119"/>
          <a:ext cx="614686" cy="8987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00" b="0" kern="1200" dirty="0" smtClean="0"/>
            <a:t>DIRECTOR OF RESOURCES</a:t>
          </a:r>
          <a:r>
            <a:rPr lang="en-GB" sz="600" b="1" kern="1200" dirty="0" smtClean="0"/>
            <a:t/>
          </a:r>
          <a:br>
            <a:rPr lang="en-GB" sz="600" b="1" kern="1200" dirty="0" smtClean="0"/>
          </a:br>
          <a:r>
            <a:rPr lang="en-GB" sz="600" kern="1200" dirty="0" smtClean="0"/>
            <a:t>(Section 151 Officer)</a:t>
          </a:r>
          <a:endParaRPr lang="en-GB" sz="600" kern="1200" dirty="0"/>
        </a:p>
      </dsp:txBody>
      <dsp:txXfrm>
        <a:off x="2880322" y="1080119"/>
        <a:ext cx="614686" cy="898731"/>
      </dsp:txXfrm>
    </dsp:sp>
    <dsp:sp modelId="{85EBDAC8-F976-454A-ACE6-7656455302E2}">
      <dsp:nvSpPr>
        <dsp:cNvPr id="0" name=""/>
        <dsp:cNvSpPr/>
      </dsp:nvSpPr>
      <dsp:spPr>
        <a:xfrm>
          <a:off x="0" y="3168352"/>
          <a:ext cx="614686" cy="8987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00" kern="1200" dirty="0" smtClean="0"/>
            <a:t>HR</a:t>
          </a:r>
          <a:endParaRPr lang="en-GB" sz="600" kern="1200" dirty="0"/>
        </a:p>
      </dsp:txBody>
      <dsp:txXfrm>
        <a:off x="0" y="3168352"/>
        <a:ext cx="614686" cy="898731"/>
      </dsp:txXfrm>
    </dsp:sp>
    <dsp:sp modelId="{05DE9390-66EB-41F9-A10D-02DB1AB11005}">
      <dsp:nvSpPr>
        <dsp:cNvPr id="0" name=""/>
        <dsp:cNvSpPr/>
      </dsp:nvSpPr>
      <dsp:spPr>
        <a:xfrm>
          <a:off x="720081" y="3168352"/>
          <a:ext cx="614686" cy="8987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00" kern="1200" dirty="0" smtClean="0"/>
            <a:t>Accountancy Services</a:t>
          </a:r>
          <a:endParaRPr lang="en-GB" sz="600" kern="1200" dirty="0"/>
        </a:p>
      </dsp:txBody>
      <dsp:txXfrm>
        <a:off x="720081" y="3168352"/>
        <a:ext cx="614686" cy="898731"/>
      </dsp:txXfrm>
    </dsp:sp>
    <dsp:sp modelId="{FC517EB3-F15B-4D4D-9C1A-68B9F7D9A22D}">
      <dsp:nvSpPr>
        <dsp:cNvPr id="0" name=""/>
        <dsp:cNvSpPr/>
      </dsp:nvSpPr>
      <dsp:spPr>
        <a:xfrm>
          <a:off x="1440162" y="3168352"/>
          <a:ext cx="614686" cy="8987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00" kern="1200" dirty="0" smtClean="0"/>
            <a:t>Corporate Support (includes IT)</a:t>
          </a:r>
          <a:endParaRPr lang="en-GB" sz="600" kern="1200" dirty="0"/>
        </a:p>
      </dsp:txBody>
      <dsp:txXfrm>
        <a:off x="1440162" y="3168352"/>
        <a:ext cx="614686" cy="898731"/>
      </dsp:txXfrm>
    </dsp:sp>
    <dsp:sp modelId="{54258DA9-CD8B-48EB-A234-604CE35C4123}">
      <dsp:nvSpPr>
        <dsp:cNvPr id="0" name=""/>
        <dsp:cNvSpPr/>
      </dsp:nvSpPr>
      <dsp:spPr>
        <a:xfrm>
          <a:off x="2160237" y="3168352"/>
          <a:ext cx="614686" cy="8987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00" kern="1200" dirty="0" smtClean="0"/>
            <a:t>Revenues &amp; Benefits</a:t>
          </a:r>
          <a:endParaRPr lang="en-GB" sz="600" kern="1200" dirty="0"/>
        </a:p>
      </dsp:txBody>
      <dsp:txXfrm>
        <a:off x="2160237" y="3168352"/>
        <a:ext cx="614686" cy="898731"/>
      </dsp:txXfrm>
    </dsp:sp>
    <dsp:sp modelId="{9ECEEABB-97B5-4C6D-A840-09AE500694F7}">
      <dsp:nvSpPr>
        <dsp:cNvPr id="0" name=""/>
        <dsp:cNvSpPr/>
      </dsp:nvSpPr>
      <dsp:spPr>
        <a:xfrm>
          <a:off x="2880319" y="3168352"/>
          <a:ext cx="614686" cy="8987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00" kern="1200" dirty="0" smtClean="0"/>
            <a:t>Financial Services</a:t>
          </a:r>
          <a:endParaRPr lang="en-GB" sz="600" kern="1200" dirty="0"/>
        </a:p>
      </dsp:txBody>
      <dsp:txXfrm>
        <a:off x="2880319" y="3168352"/>
        <a:ext cx="614686" cy="898731"/>
      </dsp:txXfrm>
    </dsp:sp>
    <dsp:sp modelId="{CF6D4A75-304A-4A4B-A5A3-A8936B988AC1}">
      <dsp:nvSpPr>
        <dsp:cNvPr id="0" name=""/>
        <dsp:cNvSpPr/>
      </dsp:nvSpPr>
      <dsp:spPr>
        <a:xfrm>
          <a:off x="3600400" y="3168352"/>
          <a:ext cx="614686" cy="8987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00" kern="1200" dirty="0" smtClean="0"/>
            <a:t>Internal Audit</a:t>
          </a:r>
          <a:endParaRPr lang="en-GB" sz="600" kern="1200" dirty="0"/>
        </a:p>
      </dsp:txBody>
      <dsp:txXfrm>
        <a:off x="3600400" y="3168352"/>
        <a:ext cx="614686" cy="898731"/>
      </dsp:txXfrm>
    </dsp:sp>
    <dsp:sp modelId="{16844BDF-1B5E-4F33-A677-6BD353BD8473}">
      <dsp:nvSpPr>
        <dsp:cNvPr id="0" name=""/>
        <dsp:cNvSpPr/>
      </dsp:nvSpPr>
      <dsp:spPr>
        <a:xfrm>
          <a:off x="5730039" y="1091184"/>
          <a:ext cx="614686" cy="8987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00" b="0" kern="1200" dirty="0" smtClean="0"/>
            <a:t>DIRECTOR OF</a:t>
          </a:r>
          <a:br>
            <a:rPr lang="en-GB" sz="600" b="0" kern="1200" dirty="0" smtClean="0"/>
          </a:br>
          <a:r>
            <a:rPr lang="en-GB" sz="600" b="0" kern="1200" dirty="0" smtClean="0"/>
            <a:t>PEOPLE &amp; PLACE</a:t>
          </a:r>
          <a:endParaRPr lang="en-GB" sz="600" b="0" kern="1200" dirty="0"/>
        </a:p>
      </dsp:txBody>
      <dsp:txXfrm>
        <a:off x="5730039" y="1091184"/>
        <a:ext cx="614686" cy="898731"/>
      </dsp:txXfrm>
    </dsp:sp>
    <dsp:sp modelId="{F2C19EBE-D03E-44BD-97ED-614725297F4D}">
      <dsp:nvSpPr>
        <dsp:cNvPr id="0" name=""/>
        <dsp:cNvSpPr/>
      </dsp:nvSpPr>
      <dsp:spPr>
        <a:xfrm>
          <a:off x="4320482" y="3168352"/>
          <a:ext cx="614686" cy="8987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00" kern="1200" dirty="0" smtClean="0"/>
            <a:t>Assistant Director Housing</a:t>
          </a:r>
          <a:endParaRPr lang="en-GB" sz="600" kern="1200" dirty="0"/>
        </a:p>
      </dsp:txBody>
      <dsp:txXfrm>
        <a:off x="4320482" y="3168352"/>
        <a:ext cx="614686" cy="898731"/>
      </dsp:txXfrm>
    </dsp:sp>
    <dsp:sp modelId="{5CB2CAB5-73B1-4405-B8D1-FECEE5F79B48}">
      <dsp:nvSpPr>
        <dsp:cNvPr id="0" name=""/>
        <dsp:cNvSpPr/>
      </dsp:nvSpPr>
      <dsp:spPr>
        <a:xfrm>
          <a:off x="5040563" y="3168352"/>
          <a:ext cx="613799" cy="8982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00" kern="1200" dirty="0" smtClean="0"/>
            <a:t>Assistant Director Community Services</a:t>
          </a:r>
          <a:endParaRPr lang="en-GB" sz="600" kern="1200" dirty="0"/>
        </a:p>
      </dsp:txBody>
      <dsp:txXfrm>
        <a:off x="5040563" y="3168352"/>
        <a:ext cx="613799" cy="898244"/>
      </dsp:txXfrm>
    </dsp:sp>
    <dsp:sp modelId="{7AF04D7B-D335-4FFC-B565-D017CCDD159F}">
      <dsp:nvSpPr>
        <dsp:cNvPr id="0" name=""/>
        <dsp:cNvSpPr/>
      </dsp:nvSpPr>
      <dsp:spPr>
        <a:xfrm>
          <a:off x="5760638" y="3168352"/>
          <a:ext cx="614686" cy="8987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00" kern="1200" dirty="0" smtClean="0"/>
            <a:t>Development Services</a:t>
          </a:r>
          <a:endParaRPr lang="en-GB" sz="600" kern="1200" dirty="0"/>
        </a:p>
      </dsp:txBody>
      <dsp:txXfrm>
        <a:off x="5760638" y="3168352"/>
        <a:ext cx="614686" cy="898731"/>
      </dsp:txXfrm>
    </dsp:sp>
    <dsp:sp modelId="{702368A5-5BA9-4E3D-A54C-873C10E07F4D}">
      <dsp:nvSpPr>
        <dsp:cNvPr id="0" name=""/>
        <dsp:cNvSpPr/>
      </dsp:nvSpPr>
      <dsp:spPr>
        <a:xfrm>
          <a:off x="6480720" y="3168352"/>
          <a:ext cx="613346" cy="8998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00" kern="1200" dirty="0" smtClean="0"/>
            <a:t>Public Protection</a:t>
          </a:r>
          <a:endParaRPr lang="en-GB" sz="600" kern="1200" dirty="0"/>
        </a:p>
      </dsp:txBody>
      <dsp:txXfrm>
        <a:off x="6480720" y="3168352"/>
        <a:ext cx="613346" cy="899822"/>
      </dsp:txXfrm>
    </dsp:sp>
    <dsp:sp modelId="{6CCE8F2F-4B51-40A3-BC93-77F1AA60294F}">
      <dsp:nvSpPr>
        <dsp:cNvPr id="0" name=""/>
        <dsp:cNvSpPr/>
      </dsp:nvSpPr>
      <dsp:spPr>
        <a:xfrm>
          <a:off x="7200801" y="3168352"/>
          <a:ext cx="613346" cy="8998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600" kern="1200" dirty="0" smtClean="0"/>
            <a:t>Property Services</a:t>
          </a:r>
        </a:p>
      </dsp:txBody>
      <dsp:txXfrm>
        <a:off x="7200801" y="3168352"/>
        <a:ext cx="613346" cy="899822"/>
      </dsp:txXfrm>
    </dsp:sp>
    <dsp:sp modelId="{24EE2DF7-FCC1-4B9C-9181-D40E4C3C0A71}">
      <dsp:nvSpPr>
        <dsp:cNvPr id="0" name=""/>
        <dsp:cNvSpPr/>
      </dsp:nvSpPr>
      <dsp:spPr>
        <a:xfrm>
          <a:off x="6912765" y="1084703"/>
          <a:ext cx="614686" cy="8987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00" b="0" kern="1200" dirty="0" smtClean="0"/>
            <a:t>Head of Legal &amp; Governance </a:t>
          </a:r>
        </a:p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00" b="0" kern="1200" dirty="0" smtClean="0"/>
            <a:t>Monitoring Officer</a:t>
          </a:r>
          <a:endParaRPr lang="en-GB" sz="600" b="0" kern="1200" dirty="0"/>
        </a:p>
      </dsp:txBody>
      <dsp:txXfrm>
        <a:off x="6912765" y="1084703"/>
        <a:ext cx="614686" cy="898731"/>
      </dsp:txXfrm>
    </dsp:sp>
    <dsp:sp modelId="{CD779146-5C71-4391-AA9F-42384B40213B}">
      <dsp:nvSpPr>
        <dsp:cNvPr id="0" name=""/>
        <dsp:cNvSpPr/>
      </dsp:nvSpPr>
      <dsp:spPr>
        <a:xfrm>
          <a:off x="2088232" y="1080119"/>
          <a:ext cx="616212" cy="8972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00" kern="1200" dirty="0" smtClean="0"/>
            <a:t>Policy &amp; Engagement Officer</a:t>
          </a:r>
          <a:endParaRPr lang="en-GB" sz="600" kern="1200" dirty="0"/>
        </a:p>
      </dsp:txBody>
      <dsp:txXfrm>
        <a:off x="2088232" y="1080119"/>
        <a:ext cx="616212" cy="897292"/>
      </dsp:txXfrm>
    </dsp:sp>
    <dsp:sp modelId="{CF410C7B-9B95-4EC0-B265-8FC0B51F39D2}">
      <dsp:nvSpPr>
        <dsp:cNvPr id="0" name=""/>
        <dsp:cNvSpPr/>
      </dsp:nvSpPr>
      <dsp:spPr>
        <a:xfrm>
          <a:off x="1272373" y="1062186"/>
          <a:ext cx="616212" cy="8972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00" kern="1200" dirty="0" smtClean="0"/>
            <a:t>Communications Officer</a:t>
          </a:r>
          <a:endParaRPr lang="en-GB" sz="600" kern="1200" dirty="0"/>
        </a:p>
      </dsp:txBody>
      <dsp:txXfrm>
        <a:off x="1272373" y="1062186"/>
        <a:ext cx="616212" cy="897292"/>
      </dsp:txXfrm>
    </dsp:sp>
    <dsp:sp modelId="{232F191B-6A3A-4A7E-8EC1-F91FD3EFFBF4}">
      <dsp:nvSpPr>
        <dsp:cNvPr id="0" name=""/>
        <dsp:cNvSpPr/>
      </dsp:nvSpPr>
      <dsp:spPr>
        <a:xfrm>
          <a:off x="504056" y="1078426"/>
          <a:ext cx="616212" cy="8972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00" kern="1200" dirty="0" smtClean="0"/>
            <a:t>Contracting &amp; Procurement Manager</a:t>
          </a:r>
          <a:endParaRPr lang="en-GB" sz="600" kern="1200" dirty="0"/>
        </a:p>
      </dsp:txBody>
      <dsp:txXfrm>
        <a:off x="504056" y="1078426"/>
        <a:ext cx="616212" cy="897292"/>
      </dsp:txXfrm>
    </dsp:sp>
    <dsp:sp modelId="{D34736F4-4C60-4057-9B87-729E36AB6627}">
      <dsp:nvSpPr>
        <dsp:cNvPr id="0" name=""/>
        <dsp:cNvSpPr/>
      </dsp:nvSpPr>
      <dsp:spPr>
        <a:xfrm>
          <a:off x="6912768" y="2088233"/>
          <a:ext cx="614686" cy="8987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00" b="0" kern="1200" dirty="0" smtClean="0"/>
            <a:t>Democratic Services Manager</a:t>
          </a:r>
        </a:p>
      </dsp:txBody>
      <dsp:txXfrm>
        <a:off x="6912768" y="2088233"/>
        <a:ext cx="614686" cy="8987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D93F9C-E0D4-4259-92E9-320EAEEBCE82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609275-EE0F-4CCE-AD63-5E1F4DEF87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595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609275-EE0F-4CCE-AD63-5E1F4DEF87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449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A3FB-E265-40A1-9B7A-F00622488628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0865-9859-4472-814E-77E2F2EF02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28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A3FB-E265-40A1-9B7A-F00622488628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0865-9859-4472-814E-77E2F2EF02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862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A3FB-E265-40A1-9B7A-F00622488628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0865-9859-4472-814E-77E2F2EF02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39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A3FB-E265-40A1-9B7A-F00622488628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0865-9859-4472-814E-77E2F2EF02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3935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A3FB-E265-40A1-9B7A-F00622488628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0865-9859-4472-814E-77E2F2EF02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33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A3FB-E265-40A1-9B7A-F00622488628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0865-9859-4472-814E-77E2F2EF02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899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A3FB-E265-40A1-9B7A-F00622488628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0865-9859-4472-814E-77E2F2EF02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099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A3FB-E265-40A1-9B7A-F00622488628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0865-9859-4472-814E-77E2F2EF02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246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A3FB-E265-40A1-9B7A-F00622488628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0865-9859-4472-814E-77E2F2EF02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587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A3FB-E265-40A1-9B7A-F00622488628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0865-9859-4472-814E-77E2F2EF02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272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7A3FB-E265-40A1-9B7A-F00622488628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0865-9859-4472-814E-77E2F2EF02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811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7A3FB-E265-40A1-9B7A-F00622488628}" type="datetimeFigureOut">
              <a:rPr lang="en-GB" smtClean="0"/>
              <a:t>18/03/2020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20865-9859-4472-814E-77E2F2EF02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715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33246016"/>
              </p:ext>
            </p:extLst>
          </p:nvPr>
        </p:nvGraphicFramePr>
        <p:xfrm>
          <a:off x="539552" y="1268760"/>
          <a:ext cx="8064896" cy="4192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b="1" dirty="0" smtClean="0"/>
              <a:t>Management </a:t>
            </a:r>
            <a:r>
              <a:rPr lang="en-GB" sz="2400" b="1" dirty="0" smtClean="0"/>
              <a:t>Structure – March 2020</a:t>
            </a:r>
            <a:endParaRPr lang="en-GB" sz="2400" b="1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7740352" y="3244479"/>
            <a:ext cx="0" cy="112513"/>
          </a:xfrm>
          <a:prstGeom prst="line">
            <a:avLst/>
          </a:prstGeom>
          <a:ln w="25400" cmpd="sng"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331640" y="2276872"/>
            <a:ext cx="158417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123728" y="2276872"/>
            <a:ext cx="0" cy="7200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331640" y="2276872"/>
            <a:ext cx="0" cy="7200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588224" y="4365104"/>
            <a:ext cx="72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588224" y="4365104"/>
            <a:ext cx="0" cy="7200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6576936" y="2276872"/>
            <a:ext cx="0" cy="7200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183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79</Words>
  <Application>Microsoft Office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Management Structure – March 2020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Mandy Pollard</dc:creator>
  <cp:lastModifiedBy>Cathy Hornby</cp:lastModifiedBy>
  <cp:revision>24</cp:revision>
  <cp:lastPrinted>2020-03-11T16:19:09Z</cp:lastPrinted>
  <dcterms:created xsi:type="dcterms:W3CDTF">2019-10-31T09:35:15Z</dcterms:created>
  <dcterms:modified xsi:type="dcterms:W3CDTF">2020-03-18T15:47:29Z</dcterms:modified>
</cp:coreProperties>
</file>